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4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2.xml" ContentType="application/vnd.openxmlformats-officedocument.customXml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23.xml" ContentType="application/vnd.openxmlformats-officedocument.customXmlProperties+xml"/>
  <Override PartName="/customXml/itemProps40.xml" ContentType="application/vnd.openxmlformats-officedocument.customXmlProperties+xml"/>
  <Override PartName="/customXml/itemProps39.xml" ContentType="application/vnd.openxmlformats-officedocument.customXmlProperties+xml"/>
  <Override PartName="/customXml/itemProps38.xml" ContentType="application/vnd.openxmlformats-officedocument.customXmlProperties+xml"/>
  <Override PartName="/customXml/itemProps37.xml" ContentType="application/vnd.openxmlformats-officedocument.customXmlProperties+xml"/>
  <Override PartName="/customXml/itemProps36.xml" ContentType="application/vnd.openxmlformats-officedocument.customXmlProperties+xml"/>
  <Override PartName="/customXml/itemProps35.xml" ContentType="application/vnd.openxmlformats-officedocument.customXmlProperties+xml"/>
  <Override PartName="/customXml/itemProps34.xml" ContentType="application/vnd.openxmlformats-officedocument.customXmlProperties+xml"/>
  <Override PartName="/customXml/itemProps33.xml" ContentType="application/vnd.openxmlformats-officedocument.customXmlProperties+xml"/>
  <Override PartName="/customXml/itemProps32.xml" ContentType="application/vnd.openxmlformats-officedocument.customXmlProperties+xml"/>
  <Override PartName="/customXml/itemProps31.xml" ContentType="application/vnd.openxmlformats-officedocument.customXmlProperties+xml"/>
  <Override PartName="/customXml/itemProps30.xml" ContentType="application/vnd.openxmlformats-officedocument.customXmlProperties+xml"/>
  <Override PartName="/customXml/itemProps29.xml" ContentType="application/vnd.openxmlformats-officedocument.customXmlProperties+xml"/>
  <Override PartName="/customXml/itemProps28.xml" ContentType="application/vnd.openxmlformats-officedocument.customXmlProperties+xml"/>
  <Override PartName="/customXml/itemProps27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1"/>
  </p:sldMasterIdLst>
  <p:notesMasterIdLst>
    <p:notesMasterId r:id="rId81"/>
  </p:notesMasterIdLst>
  <p:sldIdLst>
    <p:sldId id="259" r:id="rId42"/>
    <p:sldId id="325" r:id="rId43"/>
    <p:sldId id="326" r:id="rId44"/>
    <p:sldId id="341" r:id="rId45"/>
    <p:sldId id="329" r:id="rId46"/>
    <p:sldId id="342" r:id="rId47"/>
    <p:sldId id="382" r:id="rId48"/>
    <p:sldId id="413" r:id="rId49"/>
    <p:sldId id="331" r:id="rId50"/>
    <p:sldId id="340" r:id="rId51"/>
    <p:sldId id="333" r:id="rId52"/>
    <p:sldId id="335" r:id="rId53"/>
    <p:sldId id="383" r:id="rId54"/>
    <p:sldId id="336" r:id="rId55"/>
    <p:sldId id="337" r:id="rId56"/>
    <p:sldId id="338" r:id="rId57"/>
    <p:sldId id="414" r:id="rId58"/>
    <p:sldId id="375" r:id="rId59"/>
    <p:sldId id="344" r:id="rId60"/>
    <p:sldId id="415" r:id="rId61"/>
    <p:sldId id="416" r:id="rId62"/>
    <p:sldId id="417" r:id="rId63"/>
    <p:sldId id="418" r:id="rId64"/>
    <p:sldId id="419" r:id="rId65"/>
    <p:sldId id="420" r:id="rId66"/>
    <p:sldId id="432" r:id="rId67"/>
    <p:sldId id="421" r:id="rId68"/>
    <p:sldId id="422" r:id="rId69"/>
    <p:sldId id="423" r:id="rId70"/>
    <p:sldId id="425" r:id="rId71"/>
    <p:sldId id="427" r:id="rId72"/>
    <p:sldId id="426" r:id="rId73"/>
    <p:sldId id="429" r:id="rId74"/>
    <p:sldId id="430" r:id="rId75"/>
    <p:sldId id="431" r:id="rId76"/>
    <p:sldId id="435" r:id="rId77"/>
    <p:sldId id="433" r:id="rId78"/>
    <p:sldId id="434" r:id="rId79"/>
    <p:sldId id="369" r:id="rId80"/>
  </p:sldIdLst>
  <p:sldSz cx="12192000" cy="6858000"/>
  <p:notesSz cx="6858000" cy="9144000"/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slide" Target="slides/slide1.xml"/><Relationship Id="rId47" Type="http://schemas.openxmlformats.org/officeDocument/2006/relationships/slide" Target="slides/slide6.xml"/><Relationship Id="rId63" Type="http://schemas.openxmlformats.org/officeDocument/2006/relationships/slide" Target="slides/slide22.xml"/><Relationship Id="rId68" Type="http://schemas.openxmlformats.org/officeDocument/2006/relationships/slide" Target="slides/slide27.xml"/><Relationship Id="rId84" Type="http://schemas.openxmlformats.org/officeDocument/2006/relationships/theme" Target="theme/theme1.xml"/><Relationship Id="rId16" Type="http://schemas.openxmlformats.org/officeDocument/2006/relationships/customXml" Target="../customXml/item16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slide" Target="slides/slide12.xml"/><Relationship Id="rId58" Type="http://schemas.openxmlformats.org/officeDocument/2006/relationships/slide" Target="slides/slide17.xml"/><Relationship Id="rId74" Type="http://schemas.openxmlformats.org/officeDocument/2006/relationships/slide" Target="slides/slide33.xml"/><Relationship Id="rId79" Type="http://schemas.openxmlformats.org/officeDocument/2006/relationships/slide" Target="slides/slide38.xml"/><Relationship Id="rId5" Type="http://schemas.openxmlformats.org/officeDocument/2006/relationships/customXml" Target="../customXml/item5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slide" Target="slides/slide2.xml"/><Relationship Id="rId48" Type="http://schemas.openxmlformats.org/officeDocument/2006/relationships/slide" Target="slides/slide7.xml"/><Relationship Id="rId56" Type="http://schemas.openxmlformats.org/officeDocument/2006/relationships/slide" Target="slides/slide15.xml"/><Relationship Id="rId64" Type="http://schemas.openxmlformats.org/officeDocument/2006/relationships/slide" Target="slides/slide23.xml"/><Relationship Id="rId69" Type="http://schemas.openxmlformats.org/officeDocument/2006/relationships/slide" Target="slides/slide28.xml"/><Relationship Id="rId77" Type="http://schemas.openxmlformats.org/officeDocument/2006/relationships/slide" Target="slides/slide36.xml"/><Relationship Id="rId8" Type="http://schemas.openxmlformats.org/officeDocument/2006/relationships/customXml" Target="../customXml/item8.xml"/><Relationship Id="rId51" Type="http://schemas.openxmlformats.org/officeDocument/2006/relationships/slide" Target="slides/slide10.xml"/><Relationship Id="rId72" Type="http://schemas.openxmlformats.org/officeDocument/2006/relationships/slide" Target="slides/slide31.xml"/><Relationship Id="rId80" Type="http://schemas.openxmlformats.org/officeDocument/2006/relationships/slide" Target="slides/slide39.xml"/><Relationship Id="rId85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slide" Target="slides/slide5.xml"/><Relationship Id="rId59" Type="http://schemas.openxmlformats.org/officeDocument/2006/relationships/slide" Target="slides/slide18.xml"/><Relationship Id="rId67" Type="http://schemas.openxmlformats.org/officeDocument/2006/relationships/slide" Target="slides/slide26.xml"/><Relationship Id="rId20" Type="http://schemas.openxmlformats.org/officeDocument/2006/relationships/customXml" Target="../customXml/item20.xml"/><Relationship Id="rId41" Type="http://schemas.openxmlformats.org/officeDocument/2006/relationships/slideMaster" Target="slideMasters/slideMaster1.xml"/><Relationship Id="rId54" Type="http://schemas.openxmlformats.org/officeDocument/2006/relationships/slide" Target="slides/slide13.xml"/><Relationship Id="rId62" Type="http://schemas.openxmlformats.org/officeDocument/2006/relationships/slide" Target="slides/slide21.xml"/><Relationship Id="rId70" Type="http://schemas.openxmlformats.org/officeDocument/2006/relationships/slide" Target="slides/slide29.xml"/><Relationship Id="rId75" Type="http://schemas.openxmlformats.org/officeDocument/2006/relationships/slide" Target="slides/slide34.xml"/><Relationship Id="rId83" Type="http://schemas.openxmlformats.org/officeDocument/2006/relationships/viewProps" Target="viewProps.xml"/><Relationship Id="rId88" Type="http://schemas.openxmlformats.org/officeDocument/2006/relationships/customXml" Target="../customXml/item4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8.xml"/><Relationship Id="rId57" Type="http://schemas.openxmlformats.org/officeDocument/2006/relationships/slide" Target="slides/slide16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slide" Target="slides/slide3.xml"/><Relationship Id="rId52" Type="http://schemas.openxmlformats.org/officeDocument/2006/relationships/slide" Target="slides/slide11.xml"/><Relationship Id="rId60" Type="http://schemas.openxmlformats.org/officeDocument/2006/relationships/slide" Target="slides/slide19.xml"/><Relationship Id="rId65" Type="http://schemas.openxmlformats.org/officeDocument/2006/relationships/slide" Target="slides/slide24.xml"/><Relationship Id="rId73" Type="http://schemas.openxmlformats.org/officeDocument/2006/relationships/slide" Target="slides/slide32.xml"/><Relationship Id="rId78" Type="http://schemas.openxmlformats.org/officeDocument/2006/relationships/slide" Target="slides/slide37.xml"/><Relationship Id="rId81" Type="http://schemas.openxmlformats.org/officeDocument/2006/relationships/notesMaster" Target="notesMasters/notesMaster1.xml"/><Relationship Id="rId86" Type="http://schemas.openxmlformats.org/officeDocument/2006/relationships/customXml" Target="../customXml/item4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slide" Target="slides/slide9.xml"/><Relationship Id="rId55" Type="http://schemas.openxmlformats.org/officeDocument/2006/relationships/slide" Target="slides/slide14.xml"/><Relationship Id="rId76" Type="http://schemas.openxmlformats.org/officeDocument/2006/relationships/slide" Target="slides/slide35.xml"/><Relationship Id="rId7" Type="http://schemas.openxmlformats.org/officeDocument/2006/relationships/customXml" Target="../customXml/item7.xml"/><Relationship Id="rId71" Type="http://schemas.openxmlformats.org/officeDocument/2006/relationships/slide" Target="slides/slide30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slide" Target="slides/slide4.xml"/><Relationship Id="rId66" Type="http://schemas.openxmlformats.org/officeDocument/2006/relationships/slide" Target="slides/slide25.xml"/><Relationship Id="rId87" Type="http://schemas.openxmlformats.org/officeDocument/2006/relationships/customXml" Target="../customXml/item42.xml"/><Relationship Id="rId61" Type="http://schemas.openxmlformats.org/officeDocument/2006/relationships/slide" Target="slides/slide2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8E5AB-2273-4997-862B-77D61AFADB83}" type="datetimeFigureOut">
              <a:rPr lang="nl-NL" smtClean="0"/>
              <a:t>25-10-2024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B6916-434B-46CA-AFF1-35455F56FA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6789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243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9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9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0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4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8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9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4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met praatwolk (subtitel licht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080000" y="0"/>
            <a:ext cx="6755166" cy="5609589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aseline="0"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8" name="Freeform 5 (PHJU)">
            <a:extLst>
              <a:ext uri="{FF2B5EF4-FFF2-40B4-BE49-F238E27FC236}">
                <a16:creationId xmlns:a16="http://schemas.microsoft.com/office/drawing/2014/main" id="{53A0D941-40B8-4F2F-8854-A509DF60DF69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6537325" cy="5616575"/>
          </a:xfrm>
          <a:custGeom>
            <a:avLst/>
            <a:gdLst>
              <a:gd name="T0" fmla="*/ 19241 w 20593"/>
              <a:gd name="T1" fmla="*/ 14972 h 17690"/>
              <a:gd name="T2" fmla="*/ 19241 w 20593"/>
              <a:gd name="T3" fmla="*/ 8609 h 17690"/>
              <a:gd name="T4" fmla="*/ 19246 w 20593"/>
              <a:gd name="T5" fmla="*/ 8609 h 17690"/>
              <a:gd name="T6" fmla="*/ 20593 w 20593"/>
              <a:gd name="T7" fmla="*/ 7268 h 17690"/>
              <a:gd name="T8" fmla="*/ 19246 w 20593"/>
              <a:gd name="T9" fmla="*/ 5928 h 17690"/>
              <a:gd name="T10" fmla="*/ 19241 w 20593"/>
              <a:gd name="T11" fmla="*/ 5928 h 17690"/>
              <a:gd name="T12" fmla="*/ 19241 w 20593"/>
              <a:gd name="T13" fmla="*/ 0 h 17690"/>
              <a:gd name="T14" fmla="*/ 1326 w 20593"/>
              <a:gd name="T15" fmla="*/ 0 h 17690"/>
              <a:gd name="T16" fmla="*/ 0 w 20593"/>
              <a:gd name="T17" fmla="*/ 3 h 17690"/>
              <a:gd name="T18" fmla="*/ 0 w 20593"/>
              <a:gd name="T19" fmla="*/ 17690 h 17690"/>
              <a:gd name="T20" fmla="*/ 16527 w 20593"/>
              <a:gd name="T21" fmla="*/ 17690 h 17690"/>
              <a:gd name="T22" fmla="*/ 19241 w 20593"/>
              <a:gd name="T23" fmla="*/ 14972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593" h="17690">
                <a:moveTo>
                  <a:pt x="19241" y="14972"/>
                </a:move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cubicBezTo>
                  <a:pt x="19251" y="7868"/>
                  <a:pt x="19852" y="7268"/>
                  <a:pt x="20593" y="7268"/>
                </a:cubicBezTo>
                <a:cubicBezTo>
                  <a:pt x="19852" y="7268"/>
                  <a:pt x="19251" y="6669"/>
                  <a:pt x="19246" y="5928"/>
                </a:cubicBezTo>
                <a:cubicBezTo>
                  <a:pt x="19241" y="5928"/>
                  <a:pt x="19241" y="5928"/>
                  <a:pt x="19241" y="5928"/>
                </a:cubicBez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6000" indent="-216000" algn="l" defTabSz="9144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625733" y="1190744"/>
            <a:ext cx="5002069" cy="1800000"/>
          </a:xfrm>
        </p:spPr>
        <p:txBody>
          <a:bodyPr anchor="t"/>
          <a:lstStyle>
            <a:lvl1pPr algn="l">
              <a:lnSpc>
                <a:spcPct val="90000"/>
              </a:lnSpc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5733" y="667449"/>
            <a:ext cx="5002069" cy="39778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700" b="1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5475" y="4335972"/>
            <a:ext cx="5002327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625475" y="4760225"/>
            <a:ext cx="5002327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25475" y="4986767"/>
            <a:ext cx="5002327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[Functie]</a:t>
            </a:r>
          </a:p>
        </p:txBody>
      </p:sp>
      <p:pic>
        <p:nvPicPr>
          <p:cNvPr id="5" name="Afbeelding 4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2FE9A4E0-5763-35BC-0CA5-FA2CBC81A1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5976939"/>
            <a:ext cx="2462400" cy="54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62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625732" y="3896883"/>
            <a:ext cx="10800000" cy="1800000"/>
          </a:xfrm>
        </p:spPr>
        <p:txBody>
          <a:bodyPr anchor="t"/>
          <a:lstStyle>
            <a:lvl1pPr algn="l">
              <a:lnSpc>
                <a:spcPct val="950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5732" y="3367535"/>
            <a:ext cx="10800000" cy="39778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7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5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met beeld merk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11833200" cy="301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8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588" y="3016250"/>
            <a:ext cx="11833199" cy="3100388"/>
          </a:xfrm>
          <a:custGeom>
            <a:avLst/>
            <a:gdLst>
              <a:gd name="T0" fmla="*/ 37294 w 37294"/>
              <a:gd name="T1" fmla="*/ 0 h 9767"/>
              <a:gd name="T2" fmla="*/ 37294 w 37294"/>
              <a:gd name="T3" fmla="*/ 7067 h 9767"/>
              <a:gd name="T4" fmla="*/ 37286 w 37294"/>
              <a:gd name="T5" fmla="*/ 7274 h 9767"/>
              <a:gd name="T6" fmla="*/ 34594 w 37294"/>
              <a:gd name="T7" fmla="*/ 9767 h 9767"/>
              <a:gd name="T8" fmla="*/ 0 w 37294"/>
              <a:gd name="T9" fmla="*/ 9767 h 9767"/>
              <a:gd name="T10" fmla="*/ 0 w 37294"/>
              <a:gd name="T11" fmla="*/ 0 h 9767"/>
              <a:gd name="T12" fmla="*/ 37294 w 37294"/>
              <a:gd name="T13" fmla="*/ 0 h 9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294" h="9767">
                <a:moveTo>
                  <a:pt x="37294" y="0"/>
                </a:moveTo>
                <a:cubicBezTo>
                  <a:pt x="37294" y="7067"/>
                  <a:pt x="37294" y="7067"/>
                  <a:pt x="37294" y="7067"/>
                </a:cubicBezTo>
                <a:cubicBezTo>
                  <a:pt x="37294" y="7137"/>
                  <a:pt x="37291" y="7206"/>
                  <a:pt x="37286" y="7274"/>
                </a:cubicBezTo>
                <a:cubicBezTo>
                  <a:pt x="37180" y="8669"/>
                  <a:pt x="36015" y="9767"/>
                  <a:pt x="34594" y="9767"/>
                </a:cubicBezTo>
                <a:cubicBezTo>
                  <a:pt x="0" y="9767"/>
                  <a:pt x="0" y="9767"/>
                  <a:pt x="0" y="9767"/>
                </a:cubicBezTo>
                <a:cubicBezTo>
                  <a:pt x="0" y="0"/>
                  <a:pt x="0" y="0"/>
                  <a:pt x="0" y="0"/>
                </a:cubicBezTo>
                <a:lnTo>
                  <a:pt x="37294" y="0"/>
                </a:ln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625732" y="3896883"/>
            <a:ext cx="10800000" cy="1800000"/>
          </a:xfrm>
        </p:spPr>
        <p:txBody>
          <a:bodyPr anchor="t"/>
          <a:lstStyle>
            <a:lvl1pPr algn="l">
              <a:lnSpc>
                <a:spcPct val="950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5732" y="3367535"/>
            <a:ext cx="10800000" cy="39778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7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7860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met beeld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11833200" cy="301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8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588" y="3016250"/>
            <a:ext cx="11833199" cy="3100388"/>
          </a:xfrm>
          <a:custGeom>
            <a:avLst/>
            <a:gdLst>
              <a:gd name="T0" fmla="*/ 37294 w 37294"/>
              <a:gd name="T1" fmla="*/ 0 h 9767"/>
              <a:gd name="T2" fmla="*/ 37294 w 37294"/>
              <a:gd name="T3" fmla="*/ 7067 h 9767"/>
              <a:gd name="T4" fmla="*/ 37286 w 37294"/>
              <a:gd name="T5" fmla="*/ 7274 h 9767"/>
              <a:gd name="T6" fmla="*/ 34594 w 37294"/>
              <a:gd name="T7" fmla="*/ 9767 h 9767"/>
              <a:gd name="T8" fmla="*/ 0 w 37294"/>
              <a:gd name="T9" fmla="*/ 9767 h 9767"/>
              <a:gd name="T10" fmla="*/ 0 w 37294"/>
              <a:gd name="T11" fmla="*/ 0 h 9767"/>
              <a:gd name="T12" fmla="*/ 37294 w 37294"/>
              <a:gd name="T13" fmla="*/ 0 h 9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294" h="9767">
                <a:moveTo>
                  <a:pt x="37294" y="0"/>
                </a:moveTo>
                <a:cubicBezTo>
                  <a:pt x="37294" y="7067"/>
                  <a:pt x="37294" y="7067"/>
                  <a:pt x="37294" y="7067"/>
                </a:cubicBezTo>
                <a:cubicBezTo>
                  <a:pt x="37294" y="7137"/>
                  <a:pt x="37291" y="7206"/>
                  <a:pt x="37286" y="7274"/>
                </a:cubicBezTo>
                <a:cubicBezTo>
                  <a:pt x="37180" y="8669"/>
                  <a:pt x="36015" y="9767"/>
                  <a:pt x="34594" y="9767"/>
                </a:cubicBezTo>
                <a:cubicBezTo>
                  <a:pt x="0" y="9767"/>
                  <a:pt x="0" y="9767"/>
                  <a:pt x="0" y="9767"/>
                </a:cubicBezTo>
                <a:cubicBezTo>
                  <a:pt x="0" y="0"/>
                  <a:pt x="0" y="0"/>
                  <a:pt x="0" y="0"/>
                </a:cubicBezTo>
                <a:lnTo>
                  <a:pt x="372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625732" y="3896883"/>
            <a:ext cx="10800000" cy="1800000"/>
          </a:xfrm>
        </p:spPr>
        <p:txBody>
          <a:bodyPr anchor="t"/>
          <a:lstStyle>
            <a:lvl1pPr algn="l">
              <a:lnSpc>
                <a:spcPct val="950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5732" y="3367535"/>
            <a:ext cx="10800000" cy="39778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7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1381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met beeld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6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11833200" cy="301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9" name="Freeform 13"/>
          <p:cNvSpPr>
            <a:spLocks/>
          </p:cNvSpPr>
          <p:nvPr/>
        </p:nvSpPr>
        <p:spPr bwMode="gray">
          <a:xfrm>
            <a:off x="1588" y="3016250"/>
            <a:ext cx="11833199" cy="3100388"/>
          </a:xfrm>
          <a:custGeom>
            <a:avLst/>
            <a:gdLst>
              <a:gd name="T0" fmla="*/ 37294 w 37294"/>
              <a:gd name="T1" fmla="*/ 0 h 9767"/>
              <a:gd name="T2" fmla="*/ 37294 w 37294"/>
              <a:gd name="T3" fmla="*/ 7067 h 9767"/>
              <a:gd name="T4" fmla="*/ 37286 w 37294"/>
              <a:gd name="T5" fmla="*/ 7274 h 9767"/>
              <a:gd name="T6" fmla="*/ 34594 w 37294"/>
              <a:gd name="T7" fmla="*/ 9767 h 9767"/>
              <a:gd name="T8" fmla="*/ 0 w 37294"/>
              <a:gd name="T9" fmla="*/ 9767 h 9767"/>
              <a:gd name="T10" fmla="*/ 0 w 37294"/>
              <a:gd name="T11" fmla="*/ 0 h 9767"/>
              <a:gd name="T12" fmla="*/ 37294 w 37294"/>
              <a:gd name="T13" fmla="*/ 0 h 9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294" h="9767">
                <a:moveTo>
                  <a:pt x="37294" y="0"/>
                </a:moveTo>
                <a:cubicBezTo>
                  <a:pt x="37294" y="7067"/>
                  <a:pt x="37294" y="7067"/>
                  <a:pt x="37294" y="7067"/>
                </a:cubicBezTo>
                <a:cubicBezTo>
                  <a:pt x="37294" y="7137"/>
                  <a:pt x="37291" y="7206"/>
                  <a:pt x="37286" y="7274"/>
                </a:cubicBezTo>
                <a:cubicBezTo>
                  <a:pt x="37180" y="8669"/>
                  <a:pt x="36015" y="9767"/>
                  <a:pt x="34594" y="9767"/>
                </a:cubicBezTo>
                <a:cubicBezTo>
                  <a:pt x="0" y="9767"/>
                  <a:pt x="0" y="9767"/>
                  <a:pt x="0" y="9767"/>
                </a:cubicBezTo>
                <a:cubicBezTo>
                  <a:pt x="0" y="0"/>
                  <a:pt x="0" y="0"/>
                  <a:pt x="0" y="0"/>
                </a:cubicBezTo>
                <a:lnTo>
                  <a:pt x="3729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625732" y="3896883"/>
            <a:ext cx="10800000" cy="1800000"/>
          </a:xfrm>
        </p:spPr>
        <p:txBody>
          <a:bodyPr anchor="t"/>
          <a:lstStyle>
            <a:lvl1pPr algn="l">
              <a:lnSpc>
                <a:spcPct val="95000"/>
              </a:lnSpc>
              <a:defRPr sz="4500" b="1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5732" y="3367535"/>
            <a:ext cx="10800000" cy="39778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7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7962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met beeld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11833200" cy="301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8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588" y="3016250"/>
            <a:ext cx="11833199" cy="3100388"/>
          </a:xfrm>
          <a:custGeom>
            <a:avLst/>
            <a:gdLst>
              <a:gd name="T0" fmla="*/ 37294 w 37294"/>
              <a:gd name="T1" fmla="*/ 0 h 9767"/>
              <a:gd name="T2" fmla="*/ 37294 w 37294"/>
              <a:gd name="T3" fmla="*/ 7067 h 9767"/>
              <a:gd name="T4" fmla="*/ 37286 w 37294"/>
              <a:gd name="T5" fmla="*/ 7274 h 9767"/>
              <a:gd name="T6" fmla="*/ 34594 w 37294"/>
              <a:gd name="T7" fmla="*/ 9767 h 9767"/>
              <a:gd name="T8" fmla="*/ 0 w 37294"/>
              <a:gd name="T9" fmla="*/ 9767 h 9767"/>
              <a:gd name="T10" fmla="*/ 0 w 37294"/>
              <a:gd name="T11" fmla="*/ 0 h 9767"/>
              <a:gd name="T12" fmla="*/ 37294 w 37294"/>
              <a:gd name="T13" fmla="*/ 0 h 9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294" h="9767">
                <a:moveTo>
                  <a:pt x="37294" y="0"/>
                </a:moveTo>
                <a:cubicBezTo>
                  <a:pt x="37294" y="7067"/>
                  <a:pt x="37294" y="7067"/>
                  <a:pt x="37294" y="7067"/>
                </a:cubicBezTo>
                <a:cubicBezTo>
                  <a:pt x="37294" y="7137"/>
                  <a:pt x="37291" y="7206"/>
                  <a:pt x="37286" y="7274"/>
                </a:cubicBezTo>
                <a:cubicBezTo>
                  <a:pt x="37180" y="8669"/>
                  <a:pt x="36015" y="9767"/>
                  <a:pt x="34594" y="9767"/>
                </a:cubicBezTo>
                <a:cubicBezTo>
                  <a:pt x="0" y="9767"/>
                  <a:pt x="0" y="9767"/>
                  <a:pt x="0" y="9767"/>
                </a:cubicBezTo>
                <a:cubicBezTo>
                  <a:pt x="0" y="0"/>
                  <a:pt x="0" y="0"/>
                  <a:pt x="0" y="0"/>
                </a:cubicBezTo>
                <a:lnTo>
                  <a:pt x="3729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625732" y="3896883"/>
            <a:ext cx="10800000" cy="1800000"/>
          </a:xfrm>
        </p:spPr>
        <p:txBody>
          <a:bodyPr anchor="t"/>
          <a:lstStyle>
            <a:lvl1pPr algn="l">
              <a:lnSpc>
                <a:spcPct val="950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5732" y="3367535"/>
            <a:ext cx="10800000" cy="39778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7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886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 licht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201326BA-4D9E-4A8B-AE87-28EDCA5EFDE8}"/>
              </a:ext>
            </a:extLst>
          </p:cNvPr>
          <p:cNvSpPr txBox="1">
            <a:spLocks/>
          </p:cNvSpPr>
          <p:nvPr/>
        </p:nvSpPr>
        <p:spPr bwMode="gray">
          <a:xfrm>
            <a:off x="-1878228" y="0"/>
            <a:ext cx="1728000" cy="19619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1200" baseline="0" dirty="0"/>
              <a:t>De titel mag ook gedeeltelijk een accentkleur hebben.</a:t>
            </a:r>
          </a:p>
          <a:p>
            <a:endParaRPr lang="nl-NL" sz="1200" baseline="0" dirty="0"/>
          </a:p>
          <a:p>
            <a:endParaRPr lang="nl-NL" sz="1200" baseline="0" dirty="0"/>
          </a:p>
          <a:p>
            <a:r>
              <a:rPr lang="nl-NL" sz="1200" i="1" baseline="0" dirty="0"/>
              <a:t>Deze uitleg staat buiten beeld en wordt niet getoond bij presentatie en wordt ook niet geprint.</a:t>
            </a:r>
          </a:p>
          <a:p>
            <a:endParaRPr lang="nl-NL" sz="12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D65797F-5F31-47C2-A396-12C15AC28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-1838256" y="702000"/>
            <a:ext cx="1648055" cy="104790"/>
          </a:xfrm>
          <a:prstGeom prst="rect">
            <a:avLst/>
          </a:prstGeom>
        </p:spPr>
      </p:pic>
      <p:sp>
        <p:nvSpPr>
          <p:cNvPr id="5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/>
        <p:txBody>
          <a:bodyPr numCol="2"/>
          <a:lstStyle>
            <a:lvl1pPr>
              <a:defRPr baseline="0"/>
            </a:lvl1pPr>
          </a:lstStyle>
          <a:p>
            <a:pPr lvl="0"/>
            <a:r>
              <a:rPr lang="nl-NL" dirty="0"/>
              <a:t>[Tekst (2-kolomsindeling). Gebruik de knop voor Lijstniveau verhogen om te schakelen naar een andere tekstopmaak]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32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201326BA-4D9E-4A8B-AE87-28EDCA5EFDE8}"/>
              </a:ext>
            </a:extLst>
          </p:cNvPr>
          <p:cNvSpPr txBox="1">
            <a:spLocks/>
          </p:cNvSpPr>
          <p:nvPr/>
        </p:nvSpPr>
        <p:spPr bwMode="gray">
          <a:xfrm>
            <a:off x="-1878228" y="0"/>
            <a:ext cx="1728000" cy="19619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1200" baseline="0" dirty="0"/>
              <a:t>De titel mag ook gedeeltelijk een accentkleur hebben.</a:t>
            </a:r>
          </a:p>
          <a:p>
            <a:endParaRPr lang="nl-NL" sz="1200" baseline="0" dirty="0"/>
          </a:p>
          <a:p>
            <a:endParaRPr lang="nl-NL" sz="1200" baseline="0" dirty="0"/>
          </a:p>
          <a:p>
            <a:r>
              <a:rPr lang="nl-NL" sz="1200" i="1" baseline="0" dirty="0"/>
              <a:t>Deze uitleg staat buiten beeld en wordt niet getoond bij presentatie en wordt ook niet geprint.</a:t>
            </a:r>
          </a:p>
          <a:p>
            <a:endParaRPr lang="nl-NL" sz="12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D65797F-5F31-47C2-A396-12C15AC28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-1838256" y="702000"/>
            <a:ext cx="1648055" cy="104790"/>
          </a:xfrm>
          <a:prstGeom prst="rect">
            <a:avLst/>
          </a:prstGeom>
        </p:spPr>
      </p:pic>
      <p:sp>
        <p:nvSpPr>
          <p:cNvPr id="5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/>
        <p:txBody>
          <a:bodyPr numCol="2"/>
          <a:lstStyle>
            <a:lvl1pPr>
              <a:defRPr baseline="0"/>
            </a:lvl1pPr>
          </a:lstStyle>
          <a:p>
            <a:pPr lvl="0"/>
            <a:r>
              <a:rPr lang="nl-NL" dirty="0"/>
              <a:t>[Tekst (2-kolomsindeling). Gebruik de knop voor Lijstniveau verhogen om te schakelen naar een andere tekstopmaak]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7151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201326BA-4D9E-4A8B-AE87-28EDCA5EFDE8}"/>
              </a:ext>
            </a:extLst>
          </p:cNvPr>
          <p:cNvSpPr txBox="1">
            <a:spLocks/>
          </p:cNvSpPr>
          <p:nvPr/>
        </p:nvSpPr>
        <p:spPr bwMode="gray">
          <a:xfrm>
            <a:off x="-1878228" y="0"/>
            <a:ext cx="1728000" cy="19619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1200" baseline="0" dirty="0"/>
              <a:t>De titel mag ook gedeeltelijk een accentkleur hebben.</a:t>
            </a:r>
          </a:p>
          <a:p>
            <a:endParaRPr lang="nl-NL" sz="1200" baseline="0" dirty="0"/>
          </a:p>
          <a:p>
            <a:endParaRPr lang="nl-NL" sz="1200" baseline="0" dirty="0"/>
          </a:p>
          <a:p>
            <a:r>
              <a:rPr lang="nl-NL" sz="1200" i="1" baseline="0" dirty="0"/>
              <a:t>Deze uitleg staat buiten beeld en wordt niet getoond bij presentatie en wordt ook niet geprint.</a:t>
            </a:r>
          </a:p>
          <a:p>
            <a:endParaRPr lang="nl-NL" sz="12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D65797F-5F31-47C2-A396-12C15AC28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-1838256" y="702000"/>
            <a:ext cx="1648055" cy="104790"/>
          </a:xfrm>
          <a:prstGeom prst="rect">
            <a:avLst/>
          </a:prstGeom>
        </p:spPr>
      </p:pic>
      <p:sp>
        <p:nvSpPr>
          <p:cNvPr id="5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/>
        <p:txBody>
          <a:bodyPr numCol="2"/>
          <a:lstStyle>
            <a:lvl1pPr>
              <a:defRPr baseline="0"/>
            </a:lvl1pPr>
          </a:lstStyle>
          <a:p>
            <a:pPr lvl="0"/>
            <a:r>
              <a:rPr lang="nl-NL" dirty="0"/>
              <a:t>[Tekst (2-kolomsindeling). Gebruik de knop voor Lijstniveau verhogen om te schakelen naar een andere tekstopmaak]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806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 licht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/>
        </p:nvSpPr>
        <p:spPr bwMode="gray">
          <a:xfrm>
            <a:off x="-1878228" y="0"/>
            <a:ext cx="1728000" cy="19619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1200" baseline="0" dirty="0"/>
              <a:t>De titel mag ook gedeeltelijk een accentkleur hebben.</a:t>
            </a:r>
          </a:p>
          <a:p>
            <a:endParaRPr lang="nl-NL" sz="1200" baseline="0" dirty="0"/>
          </a:p>
          <a:p>
            <a:endParaRPr lang="nl-NL" sz="1200" baseline="0" dirty="0"/>
          </a:p>
          <a:p>
            <a:r>
              <a:rPr lang="nl-NL" sz="1200" i="1" baseline="0" dirty="0"/>
              <a:t>Deze uitleg staat buiten beeld en wordt niet getoond bij presentatie en wordt ook niet geprint.</a:t>
            </a:r>
          </a:p>
          <a:p>
            <a:endParaRPr lang="nl-NL" sz="1200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-1838256" y="702000"/>
            <a:ext cx="1648055" cy="104790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3" name="Tijdelijke aanduiding voor inhoud L"/>
          <p:cNvSpPr>
            <a:spLocks noGrp="1"/>
          </p:cNvSpPr>
          <p:nvPr>
            <p:ph sz="half" idx="1" hasCustomPrompt="1"/>
          </p:nvPr>
        </p:nvSpPr>
        <p:spPr bwMode="gray">
          <a:xfrm>
            <a:off x="626400" y="2008800"/>
            <a:ext cx="5148000" cy="3960000"/>
          </a:xfrm>
        </p:spPr>
        <p:txBody>
          <a:bodyPr/>
          <a:lstStyle/>
          <a:p>
            <a:pPr lvl="1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4" name="Tijdelijke aanduiding voor inhoud R"/>
          <p:cNvSpPr>
            <a:spLocks noGrp="1"/>
          </p:cNvSpPr>
          <p:nvPr>
            <p:ph sz="half" idx="2" hasCustomPrompt="1"/>
          </p:nvPr>
        </p:nvSpPr>
        <p:spPr bwMode="gray">
          <a:xfrm>
            <a:off x="6276201" y="2008800"/>
            <a:ext cx="5148000" cy="3960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3776406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/>
        </p:nvSpPr>
        <p:spPr bwMode="gray">
          <a:xfrm>
            <a:off x="-1878228" y="0"/>
            <a:ext cx="1728000" cy="19619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1200" baseline="0" dirty="0"/>
              <a:t>De titel mag ook gedeeltelijk een accentkleur hebben.</a:t>
            </a:r>
          </a:p>
          <a:p>
            <a:endParaRPr lang="nl-NL" sz="1200" baseline="0" dirty="0"/>
          </a:p>
          <a:p>
            <a:endParaRPr lang="nl-NL" sz="1200" baseline="0" dirty="0"/>
          </a:p>
          <a:p>
            <a:r>
              <a:rPr lang="nl-NL" sz="1200" i="1" baseline="0" dirty="0"/>
              <a:t>Deze uitleg staat buiten beeld en wordt niet getoond bij presentatie en wordt ook niet geprint.</a:t>
            </a:r>
          </a:p>
          <a:p>
            <a:endParaRPr lang="nl-NL" sz="1200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-1838256" y="702000"/>
            <a:ext cx="1648055" cy="104790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3" name="Tijdelijke aanduiding voor inhoud L"/>
          <p:cNvSpPr>
            <a:spLocks noGrp="1"/>
          </p:cNvSpPr>
          <p:nvPr>
            <p:ph sz="half" idx="1" hasCustomPrompt="1"/>
          </p:nvPr>
        </p:nvSpPr>
        <p:spPr bwMode="gray">
          <a:xfrm>
            <a:off x="626400" y="2008800"/>
            <a:ext cx="5148000" cy="3960000"/>
          </a:xfrm>
        </p:spPr>
        <p:txBody>
          <a:bodyPr/>
          <a:lstStyle/>
          <a:p>
            <a:pPr lvl="1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4" name="Tijdelijke aanduiding voor inhoud R"/>
          <p:cNvSpPr>
            <a:spLocks noGrp="1"/>
          </p:cNvSpPr>
          <p:nvPr>
            <p:ph sz="half" idx="2" hasCustomPrompt="1"/>
          </p:nvPr>
        </p:nvSpPr>
        <p:spPr bwMode="gray">
          <a:xfrm>
            <a:off x="6276201" y="2008800"/>
            <a:ext cx="5148000" cy="3960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41400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met praatwolk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080000" y="1"/>
            <a:ext cx="6755166" cy="5609589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7" name="Freeform 5 (PHJU)">
            <a:extLst>
              <a:ext uri="{FF2B5EF4-FFF2-40B4-BE49-F238E27FC236}">
                <a16:creationId xmlns:a16="http://schemas.microsoft.com/office/drawing/2014/main" id="{BF6C528E-0C06-4F08-AB37-B9F38273DA40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6537325" cy="5616575"/>
          </a:xfrm>
          <a:custGeom>
            <a:avLst/>
            <a:gdLst>
              <a:gd name="T0" fmla="*/ 19241 w 20593"/>
              <a:gd name="T1" fmla="*/ 14972 h 17690"/>
              <a:gd name="T2" fmla="*/ 19241 w 20593"/>
              <a:gd name="T3" fmla="*/ 8609 h 17690"/>
              <a:gd name="T4" fmla="*/ 19246 w 20593"/>
              <a:gd name="T5" fmla="*/ 8609 h 17690"/>
              <a:gd name="T6" fmla="*/ 20593 w 20593"/>
              <a:gd name="T7" fmla="*/ 7268 h 17690"/>
              <a:gd name="T8" fmla="*/ 19246 w 20593"/>
              <a:gd name="T9" fmla="*/ 5928 h 17690"/>
              <a:gd name="T10" fmla="*/ 19241 w 20593"/>
              <a:gd name="T11" fmla="*/ 5928 h 17690"/>
              <a:gd name="T12" fmla="*/ 19241 w 20593"/>
              <a:gd name="T13" fmla="*/ 0 h 17690"/>
              <a:gd name="T14" fmla="*/ 1326 w 20593"/>
              <a:gd name="T15" fmla="*/ 0 h 17690"/>
              <a:gd name="T16" fmla="*/ 0 w 20593"/>
              <a:gd name="T17" fmla="*/ 3 h 17690"/>
              <a:gd name="T18" fmla="*/ 0 w 20593"/>
              <a:gd name="T19" fmla="*/ 17690 h 17690"/>
              <a:gd name="T20" fmla="*/ 16527 w 20593"/>
              <a:gd name="T21" fmla="*/ 17690 h 17690"/>
              <a:gd name="T22" fmla="*/ 19241 w 20593"/>
              <a:gd name="T23" fmla="*/ 14972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593" h="17690">
                <a:moveTo>
                  <a:pt x="19241" y="14972"/>
                </a:move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cubicBezTo>
                  <a:pt x="19251" y="7868"/>
                  <a:pt x="19852" y="7268"/>
                  <a:pt x="20593" y="7268"/>
                </a:cubicBezTo>
                <a:cubicBezTo>
                  <a:pt x="19852" y="7268"/>
                  <a:pt x="19251" y="6669"/>
                  <a:pt x="19246" y="5928"/>
                </a:cubicBezTo>
                <a:cubicBezTo>
                  <a:pt x="19241" y="5928"/>
                  <a:pt x="19241" y="5928"/>
                  <a:pt x="19241" y="5928"/>
                </a:cubicBez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6000" indent="-216000" algn="l" defTabSz="9144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625733" y="1190744"/>
            <a:ext cx="5002069" cy="1800000"/>
          </a:xfrm>
        </p:spPr>
        <p:txBody>
          <a:bodyPr anchor="t"/>
          <a:lstStyle>
            <a:lvl1pPr algn="l">
              <a:lnSpc>
                <a:spcPct val="90000"/>
              </a:lnSpc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5733" y="667449"/>
            <a:ext cx="5002069" cy="39778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7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5475" y="4335972"/>
            <a:ext cx="5002327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625475" y="4760225"/>
            <a:ext cx="5002327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25475" y="4986767"/>
            <a:ext cx="5002327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[Functie]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D5AA34-1601-046F-30B3-3A690D3EA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00" y="5976000"/>
            <a:ext cx="2462997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03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/>
        </p:nvSpPr>
        <p:spPr bwMode="gray">
          <a:xfrm>
            <a:off x="-1878228" y="0"/>
            <a:ext cx="1728000" cy="19619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1200" baseline="0" dirty="0"/>
              <a:t>De titel mag ook gedeeltelijk een accentkleur hebben.</a:t>
            </a:r>
          </a:p>
          <a:p>
            <a:endParaRPr lang="nl-NL" sz="1200" baseline="0" dirty="0"/>
          </a:p>
          <a:p>
            <a:endParaRPr lang="nl-NL" sz="1200" baseline="0" dirty="0"/>
          </a:p>
          <a:p>
            <a:r>
              <a:rPr lang="nl-NL" sz="1200" i="1" baseline="0" dirty="0"/>
              <a:t>Deze uitleg staat buiten beeld en wordt niet getoond bij presentatie en wordt ook niet geprint.</a:t>
            </a:r>
          </a:p>
          <a:p>
            <a:endParaRPr lang="nl-NL" sz="1200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-1838256" y="702000"/>
            <a:ext cx="1648055" cy="104790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3" name="Tijdelijke aanduiding voor inhoud L"/>
          <p:cNvSpPr>
            <a:spLocks noGrp="1"/>
          </p:cNvSpPr>
          <p:nvPr>
            <p:ph sz="half" idx="1" hasCustomPrompt="1"/>
          </p:nvPr>
        </p:nvSpPr>
        <p:spPr bwMode="gray">
          <a:xfrm>
            <a:off x="626400" y="2008800"/>
            <a:ext cx="5148000" cy="3960000"/>
          </a:xfrm>
        </p:spPr>
        <p:txBody>
          <a:bodyPr/>
          <a:lstStyle/>
          <a:p>
            <a:pPr lvl="1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4" name="Tijdelijke aanduiding voor inhoud R"/>
          <p:cNvSpPr>
            <a:spLocks noGrp="1"/>
          </p:cNvSpPr>
          <p:nvPr>
            <p:ph sz="half" idx="2" hasCustomPrompt="1"/>
          </p:nvPr>
        </p:nvSpPr>
        <p:spPr bwMode="gray">
          <a:xfrm>
            <a:off x="6276201" y="2008800"/>
            <a:ext cx="5148000" cy="3960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3905024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objec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/>
        </p:nvSpPr>
        <p:spPr bwMode="gray">
          <a:xfrm>
            <a:off x="-1878228" y="0"/>
            <a:ext cx="1728000" cy="19619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1200" baseline="0" dirty="0"/>
              <a:t>De titel mag ook gedeeltelijk een accentkleur hebben.</a:t>
            </a:r>
          </a:p>
          <a:p>
            <a:endParaRPr lang="nl-NL" sz="1200" baseline="0" dirty="0"/>
          </a:p>
          <a:p>
            <a:endParaRPr lang="nl-NL" sz="1200" baseline="0" dirty="0"/>
          </a:p>
          <a:p>
            <a:r>
              <a:rPr lang="nl-NL" sz="1200" i="1" baseline="0" dirty="0"/>
              <a:t>Deze uitleg staat buiten beeld en wordt niet getoond bij presentatie en wordt ook niet geprint.</a:t>
            </a:r>
          </a:p>
          <a:p>
            <a:endParaRPr lang="nl-NL" sz="12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-1838256" y="702000"/>
            <a:ext cx="1648055" cy="104790"/>
          </a:xfrm>
          <a:prstGeom prst="rect">
            <a:avLst/>
          </a:prstGeom>
        </p:spPr>
      </p:pic>
      <p:sp>
        <p:nvSpPr>
          <p:cNvPr id="14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6095840" y="1520731"/>
            <a:ext cx="5740560" cy="4594320"/>
          </a:xfrm>
          <a:custGeom>
            <a:avLst/>
            <a:gdLst>
              <a:gd name="connsiteX0" fmla="*/ 0 w 5740560"/>
              <a:gd name="connsiteY0" fmla="*/ 0 h 4594320"/>
              <a:gd name="connsiteX1" fmla="*/ 5740560 w 5740560"/>
              <a:gd name="connsiteY1" fmla="*/ 0 h 4594320"/>
              <a:gd name="connsiteX2" fmla="*/ 5740560 w 5740560"/>
              <a:gd name="connsiteY2" fmla="*/ 3952970 h 4594320"/>
              <a:gd name="connsiteX3" fmla="*/ 4883310 w 5740560"/>
              <a:gd name="connsiteY3" fmla="*/ 4594320 h 4594320"/>
              <a:gd name="connsiteX4" fmla="*/ 0 w 5740560"/>
              <a:gd name="connsiteY4" fmla="*/ 4594320 h 459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0560" h="4594320">
                <a:moveTo>
                  <a:pt x="0" y="0"/>
                </a:moveTo>
                <a:lnTo>
                  <a:pt x="5740560" y="0"/>
                </a:lnTo>
                <a:lnTo>
                  <a:pt x="5740560" y="3952970"/>
                </a:lnTo>
                <a:cubicBezTo>
                  <a:pt x="5740560" y="4307125"/>
                  <a:pt x="5356702" y="4594320"/>
                  <a:pt x="4883310" y="4594320"/>
                </a:cubicBezTo>
                <a:lnTo>
                  <a:pt x="0" y="45943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nl-NL"/>
            </a:lvl1pPr>
          </a:lstStyle>
          <a:p>
            <a:pPr lvl="0"/>
            <a:r>
              <a:rPr lang="nl-NL" dirty="0"/>
              <a:t>[Klik op het pictogram om een afbeelding in te voegen]</a:t>
            </a:r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626400" y="587198"/>
            <a:ext cx="11210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Tijdelijke aanduiding voor inhoud L"/>
          <p:cNvSpPr>
            <a:spLocks noGrp="1"/>
          </p:cNvSpPr>
          <p:nvPr>
            <p:ph sz="half" idx="1" hasCustomPrompt="1"/>
          </p:nvPr>
        </p:nvSpPr>
        <p:spPr bwMode="gray">
          <a:xfrm>
            <a:off x="626400" y="1470453"/>
            <a:ext cx="5148000" cy="4680000"/>
          </a:xfrm>
        </p:spPr>
        <p:txBody>
          <a:bodyPr/>
          <a:lstStyle/>
          <a:p>
            <a:pPr lvl="1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0656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(merkblauw)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/>
        </p:nvSpPr>
        <p:spPr bwMode="gray">
          <a:xfrm>
            <a:off x="-1878228" y="0"/>
            <a:ext cx="1728000" cy="19619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1200" baseline="0" dirty="0"/>
              <a:t>De titel mag ook gedeeltelijk een accentkleur hebben.</a:t>
            </a:r>
          </a:p>
          <a:p>
            <a:endParaRPr lang="nl-NL" sz="1200" baseline="0" dirty="0"/>
          </a:p>
          <a:p>
            <a:endParaRPr lang="nl-NL" sz="1200" baseline="0" dirty="0"/>
          </a:p>
          <a:p>
            <a:r>
              <a:rPr lang="nl-NL" sz="1200" i="1" baseline="0" dirty="0"/>
              <a:t>Deze uitleg staat buiten beeld en wordt niet getoond bij presentatie en wordt ook niet geprint.</a:t>
            </a:r>
          </a:p>
          <a:p>
            <a:endParaRPr lang="nl-NL" sz="12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-1838256" y="702000"/>
            <a:ext cx="1648055" cy="104790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7063" y="2037600"/>
            <a:ext cx="5146675" cy="4032000"/>
          </a:xfrm>
        </p:spPr>
        <p:txBody>
          <a:bodyPr/>
          <a:lstStyle>
            <a:lvl1pPr>
              <a:defRPr/>
            </a:lvl1pPr>
          </a:lstStyle>
          <a:p>
            <a:pPr lvl="1"/>
            <a:r>
              <a:rPr lang="nl-NL" dirty="0"/>
              <a:t>[Tekst]</a:t>
            </a:r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626400" y="604800"/>
            <a:ext cx="5148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15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6095880" y="0"/>
            <a:ext cx="5740560" cy="6113520"/>
          </a:xfrm>
          <a:custGeom>
            <a:avLst/>
            <a:gdLst>
              <a:gd name="connsiteX0" fmla="*/ 0 w 5740560"/>
              <a:gd name="connsiteY0" fmla="*/ 0 h 6113520"/>
              <a:gd name="connsiteX1" fmla="*/ 5740560 w 5740560"/>
              <a:gd name="connsiteY1" fmla="*/ 0 h 6113520"/>
              <a:gd name="connsiteX2" fmla="*/ 5740560 w 5740560"/>
              <a:gd name="connsiteY2" fmla="*/ 5554016 h 6113520"/>
              <a:gd name="connsiteX3" fmla="*/ 5740520 w 5740560"/>
              <a:gd name="connsiteY3" fmla="*/ 5554016 h 6113520"/>
              <a:gd name="connsiteX4" fmla="*/ 5740520 w 5740560"/>
              <a:gd name="connsiteY4" fmla="*/ 5538318 h 6113520"/>
              <a:gd name="connsiteX5" fmla="*/ 5740520 w 5740560"/>
              <a:gd name="connsiteY5" fmla="*/ 5472261 h 6113520"/>
              <a:gd name="connsiteX6" fmla="*/ 5056020 w 5740560"/>
              <a:gd name="connsiteY6" fmla="*/ 6100579 h 6113520"/>
              <a:gd name="connsiteX7" fmla="*/ 4884476 w 5740560"/>
              <a:gd name="connsiteY7" fmla="*/ 6113520 h 6113520"/>
              <a:gd name="connsiteX8" fmla="*/ 0 w 5740560"/>
              <a:gd name="connsiteY8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0560" h="6113520">
                <a:moveTo>
                  <a:pt x="0" y="0"/>
                </a:moveTo>
                <a:lnTo>
                  <a:pt x="5740560" y="0"/>
                </a:lnTo>
                <a:lnTo>
                  <a:pt x="5740560" y="5554016"/>
                </a:lnTo>
                <a:lnTo>
                  <a:pt x="5740520" y="5554016"/>
                </a:lnTo>
                <a:lnTo>
                  <a:pt x="5740520" y="5538318"/>
                </a:lnTo>
                <a:cubicBezTo>
                  <a:pt x="5740520" y="5472261"/>
                  <a:pt x="5740520" y="5472261"/>
                  <a:pt x="5740520" y="5472261"/>
                </a:cubicBezTo>
                <a:cubicBezTo>
                  <a:pt x="5740520" y="5782146"/>
                  <a:pt x="5446629" y="6040766"/>
                  <a:pt x="5056020" y="6100579"/>
                </a:cubicBezTo>
                <a:lnTo>
                  <a:pt x="4884476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</p:spTree>
    <p:extLst>
      <p:ext uri="{BB962C8B-B14F-4D97-AF65-F5344CB8AC3E}">
        <p14:creationId xmlns:p14="http://schemas.microsoft.com/office/powerpoint/2010/main" val="911346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tekst en afbeelding merk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leurvlak (PHJU)"/>
          <p:cNvSpPr>
            <a:spLocks noGrp="1" noChangeArrowheads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6096000" cy="6113526"/>
          </a:xfrm>
          <a:prstGeom prst="rect">
            <a:avLst/>
          </a:pr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626400" y="604800"/>
            <a:ext cx="5148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15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6095886" y="0"/>
            <a:ext cx="5740565" cy="6113526"/>
          </a:xfrm>
          <a:custGeom>
            <a:avLst/>
            <a:gdLst>
              <a:gd name="connsiteX0" fmla="*/ 0 w 5740560"/>
              <a:gd name="connsiteY0" fmla="*/ 0 h 6113520"/>
              <a:gd name="connsiteX1" fmla="*/ 5740560 w 5740560"/>
              <a:gd name="connsiteY1" fmla="*/ 0 h 6113520"/>
              <a:gd name="connsiteX2" fmla="*/ 5740560 w 5740560"/>
              <a:gd name="connsiteY2" fmla="*/ 5554016 h 6113520"/>
              <a:gd name="connsiteX3" fmla="*/ 5740520 w 5740560"/>
              <a:gd name="connsiteY3" fmla="*/ 5554016 h 6113520"/>
              <a:gd name="connsiteX4" fmla="*/ 5740520 w 5740560"/>
              <a:gd name="connsiteY4" fmla="*/ 5538318 h 6113520"/>
              <a:gd name="connsiteX5" fmla="*/ 5740520 w 5740560"/>
              <a:gd name="connsiteY5" fmla="*/ 5472261 h 6113520"/>
              <a:gd name="connsiteX6" fmla="*/ 5056020 w 5740560"/>
              <a:gd name="connsiteY6" fmla="*/ 6100579 h 6113520"/>
              <a:gd name="connsiteX7" fmla="*/ 4884476 w 5740560"/>
              <a:gd name="connsiteY7" fmla="*/ 6113520 h 6113520"/>
              <a:gd name="connsiteX8" fmla="*/ 0 w 5740560"/>
              <a:gd name="connsiteY8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0560" h="6113520">
                <a:moveTo>
                  <a:pt x="0" y="0"/>
                </a:moveTo>
                <a:lnTo>
                  <a:pt x="5740560" y="0"/>
                </a:lnTo>
                <a:lnTo>
                  <a:pt x="5740560" y="5554016"/>
                </a:lnTo>
                <a:lnTo>
                  <a:pt x="5740520" y="5554016"/>
                </a:lnTo>
                <a:lnTo>
                  <a:pt x="5740520" y="5538318"/>
                </a:lnTo>
                <a:cubicBezTo>
                  <a:pt x="5740520" y="5472261"/>
                  <a:pt x="5740520" y="5472261"/>
                  <a:pt x="5740520" y="5472261"/>
                </a:cubicBezTo>
                <a:cubicBezTo>
                  <a:pt x="5740520" y="5782146"/>
                  <a:pt x="5446629" y="6040766"/>
                  <a:pt x="5056020" y="6100579"/>
                </a:cubicBezTo>
                <a:lnTo>
                  <a:pt x="4884476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7063" y="2037600"/>
            <a:ext cx="5146675" cy="40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1"/>
            <a:r>
              <a:rPr lang="nl-NL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3543438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tekst en afbeelding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leurvlak (PHJU)"/>
          <p:cNvSpPr>
            <a:spLocks noGrp="1" noChangeArrowheads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6096000" cy="61135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626400" y="604800"/>
            <a:ext cx="5148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15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6095886" y="0"/>
            <a:ext cx="5740565" cy="6113526"/>
          </a:xfrm>
          <a:custGeom>
            <a:avLst/>
            <a:gdLst>
              <a:gd name="connsiteX0" fmla="*/ 0 w 5740560"/>
              <a:gd name="connsiteY0" fmla="*/ 0 h 6113520"/>
              <a:gd name="connsiteX1" fmla="*/ 5740560 w 5740560"/>
              <a:gd name="connsiteY1" fmla="*/ 0 h 6113520"/>
              <a:gd name="connsiteX2" fmla="*/ 5740560 w 5740560"/>
              <a:gd name="connsiteY2" fmla="*/ 5554016 h 6113520"/>
              <a:gd name="connsiteX3" fmla="*/ 5740520 w 5740560"/>
              <a:gd name="connsiteY3" fmla="*/ 5554016 h 6113520"/>
              <a:gd name="connsiteX4" fmla="*/ 5740520 w 5740560"/>
              <a:gd name="connsiteY4" fmla="*/ 5538318 h 6113520"/>
              <a:gd name="connsiteX5" fmla="*/ 5740520 w 5740560"/>
              <a:gd name="connsiteY5" fmla="*/ 5472261 h 6113520"/>
              <a:gd name="connsiteX6" fmla="*/ 5056020 w 5740560"/>
              <a:gd name="connsiteY6" fmla="*/ 6100579 h 6113520"/>
              <a:gd name="connsiteX7" fmla="*/ 4884476 w 5740560"/>
              <a:gd name="connsiteY7" fmla="*/ 6113520 h 6113520"/>
              <a:gd name="connsiteX8" fmla="*/ 0 w 5740560"/>
              <a:gd name="connsiteY8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0560" h="6113520">
                <a:moveTo>
                  <a:pt x="0" y="0"/>
                </a:moveTo>
                <a:lnTo>
                  <a:pt x="5740560" y="0"/>
                </a:lnTo>
                <a:lnTo>
                  <a:pt x="5740560" y="5554016"/>
                </a:lnTo>
                <a:lnTo>
                  <a:pt x="5740520" y="5554016"/>
                </a:lnTo>
                <a:lnTo>
                  <a:pt x="5740520" y="5538318"/>
                </a:lnTo>
                <a:cubicBezTo>
                  <a:pt x="5740520" y="5472261"/>
                  <a:pt x="5740520" y="5472261"/>
                  <a:pt x="5740520" y="5472261"/>
                </a:cubicBezTo>
                <a:cubicBezTo>
                  <a:pt x="5740520" y="5782146"/>
                  <a:pt x="5446629" y="6040766"/>
                  <a:pt x="5056020" y="6100579"/>
                </a:cubicBezTo>
                <a:lnTo>
                  <a:pt x="4884476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7063" y="2037600"/>
            <a:ext cx="5146675" cy="40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1"/>
            <a:r>
              <a:rPr lang="nl-NL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902521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tekst en afbeelding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>
            <a:spLocks/>
          </p:cNvSpPr>
          <p:nvPr/>
        </p:nvSpPr>
        <p:spPr bwMode="gray">
          <a:xfrm>
            <a:off x="-1" y="0"/>
            <a:ext cx="6094800" cy="6112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626400" y="604800"/>
            <a:ext cx="5148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15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6095880" y="1440"/>
            <a:ext cx="5740560" cy="6113520"/>
          </a:xfrm>
          <a:custGeom>
            <a:avLst/>
            <a:gdLst>
              <a:gd name="connsiteX0" fmla="*/ 0 w 5740560"/>
              <a:gd name="connsiteY0" fmla="*/ 0 h 6113520"/>
              <a:gd name="connsiteX1" fmla="*/ 5740560 w 5740560"/>
              <a:gd name="connsiteY1" fmla="*/ 0 h 6113520"/>
              <a:gd name="connsiteX2" fmla="*/ 5740560 w 5740560"/>
              <a:gd name="connsiteY2" fmla="*/ 5554016 h 6113520"/>
              <a:gd name="connsiteX3" fmla="*/ 5740520 w 5740560"/>
              <a:gd name="connsiteY3" fmla="*/ 5554016 h 6113520"/>
              <a:gd name="connsiteX4" fmla="*/ 5740520 w 5740560"/>
              <a:gd name="connsiteY4" fmla="*/ 5538318 h 6113520"/>
              <a:gd name="connsiteX5" fmla="*/ 5740520 w 5740560"/>
              <a:gd name="connsiteY5" fmla="*/ 5472261 h 6113520"/>
              <a:gd name="connsiteX6" fmla="*/ 5056020 w 5740560"/>
              <a:gd name="connsiteY6" fmla="*/ 6100579 h 6113520"/>
              <a:gd name="connsiteX7" fmla="*/ 4884476 w 5740560"/>
              <a:gd name="connsiteY7" fmla="*/ 6113520 h 6113520"/>
              <a:gd name="connsiteX8" fmla="*/ 0 w 5740560"/>
              <a:gd name="connsiteY8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0560" h="6113520">
                <a:moveTo>
                  <a:pt x="0" y="0"/>
                </a:moveTo>
                <a:lnTo>
                  <a:pt x="5740560" y="0"/>
                </a:lnTo>
                <a:lnTo>
                  <a:pt x="5740560" y="5554016"/>
                </a:lnTo>
                <a:lnTo>
                  <a:pt x="5740520" y="5554016"/>
                </a:lnTo>
                <a:lnTo>
                  <a:pt x="5740520" y="5538318"/>
                </a:lnTo>
                <a:cubicBezTo>
                  <a:pt x="5740520" y="5472261"/>
                  <a:pt x="5740520" y="5472261"/>
                  <a:pt x="5740520" y="5472261"/>
                </a:cubicBezTo>
                <a:cubicBezTo>
                  <a:pt x="5740520" y="5782146"/>
                  <a:pt x="5446629" y="6040766"/>
                  <a:pt x="5056020" y="6100579"/>
                </a:cubicBezTo>
                <a:lnTo>
                  <a:pt x="4884476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7063" y="2037600"/>
            <a:ext cx="5146675" cy="4032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1"/>
            <a:r>
              <a:rPr lang="nl-NL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1623084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tekst en afbeelding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leurvlak (PHJU)"/>
          <p:cNvSpPr>
            <a:spLocks noGrp="1" noChangeArrowheads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6096000" cy="61135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626400" y="604800"/>
            <a:ext cx="5148000" cy="10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15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6095886" y="0"/>
            <a:ext cx="5740565" cy="6113526"/>
          </a:xfrm>
          <a:custGeom>
            <a:avLst/>
            <a:gdLst>
              <a:gd name="connsiteX0" fmla="*/ 0 w 5740560"/>
              <a:gd name="connsiteY0" fmla="*/ 0 h 6113520"/>
              <a:gd name="connsiteX1" fmla="*/ 5740560 w 5740560"/>
              <a:gd name="connsiteY1" fmla="*/ 0 h 6113520"/>
              <a:gd name="connsiteX2" fmla="*/ 5740560 w 5740560"/>
              <a:gd name="connsiteY2" fmla="*/ 5554016 h 6113520"/>
              <a:gd name="connsiteX3" fmla="*/ 5740520 w 5740560"/>
              <a:gd name="connsiteY3" fmla="*/ 5554016 h 6113520"/>
              <a:gd name="connsiteX4" fmla="*/ 5740520 w 5740560"/>
              <a:gd name="connsiteY4" fmla="*/ 5538318 h 6113520"/>
              <a:gd name="connsiteX5" fmla="*/ 5740520 w 5740560"/>
              <a:gd name="connsiteY5" fmla="*/ 5472261 h 6113520"/>
              <a:gd name="connsiteX6" fmla="*/ 5056020 w 5740560"/>
              <a:gd name="connsiteY6" fmla="*/ 6100579 h 6113520"/>
              <a:gd name="connsiteX7" fmla="*/ 4884476 w 5740560"/>
              <a:gd name="connsiteY7" fmla="*/ 6113520 h 6113520"/>
              <a:gd name="connsiteX8" fmla="*/ 0 w 5740560"/>
              <a:gd name="connsiteY8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0560" h="6113520">
                <a:moveTo>
                  <a:pt x="0" y="0"/>
                </a:moveTo>
                <a:lnTo>
                  <a:pt x="5740560" y="0"/>
                </a:lnTo>
                <a:lnTo>
                  <a:pt x="5740560" y="5554016"/>
                </a:lnTo>
                <a:lnTo>
                  <a:pt x="5740520" y="5554016"/>
                </a:lnTo>
                <a:lnTo>
                  <a:pt x="5740520" y="5538318"/>
                </a:lnTo>
                <a:cubicBezTo>
                  <a:pt x="5740520" y="5472261"/>
                  <a:pt x="5740520" y="5472261"/>
                  <a:pt x="5740520" y="5472261"/>
                </a:cubicBezTo>
                <a:cubicBezTo>
                  <a:pt x="5740520" y="5782146"/>
                  <a:pt x="5446629" y="6040766"/>
                  <a:pt x="5056020" y="6100579"/>
                </a:cubicBezTo>
                <a:lnTo>
                  <a:pt x="4884476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7063" y="2037600"/>
            <a:ext cx="5146675" cy="40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1"/>
            <a:r>
              <a:rPr lang="nl-NL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2005940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en afbeelding (smal) merk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7340600" y="0"/>
            <a:ext cx="4496791" cy="6113526"/>
          </a:xfrm>
          <a:custGeom>
            <a:avLst/>
            <a:gdLst>
              <a:gd name="connsiteX0" fmla="*/ 0 w 4496786"/>
              <a:gd name="connsiteY0" fmla="*/ 0 h 6114759"/>
              <a:gd name="connsiteX1" fmla="*/ 4496786 w 4496786"/>
              <a:gd name="connsiteY1" fmla="*/ 0 h 6114759"/>
              <a:gd name="connsiteX2" fmla="*/ 4496786 w 4496786"/>
              <a:gd name="connsiteY2" fmla="*/ 1588 h 6114759"/>
              <a:gd name="connsiteX3" fmla="*/ 4495621 w 4496786"/>
              <a:gd name="connsiteY3" fmla="*/ 1588 h 6114759"/>
              <a:gd name="connsiteX4" fmla="*/ 4495621 w 4496786"/>
              <a:gd name="connsiteY4" fmla="*/ 5257906 h 6114759"/>
              <a:gd name="connsiteX5" fmla="*/ 4485783 w 4496786"/>
              <a:gd name="connsiteY5" fmla="*/ 5388338 h 6114759"/>
              <a:gd name="connsiteX6" fmla="*/ 4325191 w 4496786"/>
              <a:gd name="connsiteY6" fmla="*/ 5770431 h 6114759"/>
              <a:gd name="connsiteX7" fmla="*/ 3811359 w 4496786"/>
              <a:gd name="connsiteY7" fmla="*/ 6097305 h 6114759"/>
              <a:gd name="connsiteX8" fmla="*/ 3679648 w 4496786"/>
              <a:gd name="connsiteY8" fmla="*/ 6113807 h 6114759"/>
              <a:gd name="connsiteX9" fmla="*/ 3638706 w 4496786"/>
              <a:gd name="connsiteY9" fmla="*/ 6114759 h 6114759"/>
              <a:gd name="connsiteX10" fmla="*/ 14678 w 4496786"/>
              <a:gd name="connsiteY10" fmla="*/ 6114759 h 6114759"/>
              <a:gd name="connsiteX11" fmla="*/ 0 w 4496786"/>
              <a:gd name="connsiteY11" fmla="*/ 6114759 h 611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6786" h="6114759">
                <a:moveTo>
                  <a:pt x="0" y="0"/>
                </a:moveTo>
                <a:lnTo>
                  <a:pt x="4496786" y="0"/>
                </a:lnTo>
                <a:lnTo>
                  <a:pt x="4496786" y="1588"/>
                </a:lnTo>
                <a:lnTo>
                  <a:pt x="4495621" y="1588"/>
                </a:lnTo>
                <a:cubicBezTo>
                  <a:pt x="4495621" y="5257906"/>
                  <a:pt x="4495621" y="5257906"/>
                  <a:pt x="4495621" y="5257906"/>
                </a:cubicBezTo>
                <a:cubicBezTo>
                  <a:pt x="4495621" y="5301701"/>
                  <a:pt x="4492130" y="5345178"/>
                  <a:pt x="4485783" y="5388338"/>
                </a:cubicBezTo>
                <a:cubicBezTo>
                  <a:pt x="4464519" y="5526387"/>
                  <a:pt x="4408978" y="5658723"/>
                  <a:pt x="4325191" y="5770431"/>
                </a:cubicBezTo>
                <a:cubicBezTo>
                  <a:pt x="4201731" y="5937042"/>
                  <a:pt x="4015432" y="6056049"/>
                  <a:pt x="3811359" y="6097305"/>
                </a:cubicBezTo>
                <a:cubicBezTo>
                  <a:pt x="3767878" y="6106191"/>
                  <a:pt x="3723763" y="6111903"/>
                  <a:pt x="3679648" y="6113807"/>
                </a:cubicBezTo>
                <a:cubicBezTo>
                  <a:pt x="3666001" y="6114442"/>
                  <a:pt x="3652353" y="6114759"/>
                  <a:pt x="3638706" y="6114759"/>
                </a:cubicBezTo>
                <a:cubicBezTo>
                  <a:pt x="2266293" y="6114759"/>
                  <a:pt x="1065431" y="6114759"/>
                  <a:pt x="14678" y="6114759"/>
                </a:cubicBezTo>
                <a:lnTo>
                  <a:pt x="0" y="6114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</a:t>
            </a:r>
            <a:br>
              <a:rPr lang="nl-NL" dirty="0"/>
            </a:br>
            <a:r>
              <a:rPr lang="nl-NL" dirty="0"/>
              <a:t>een afbeelding in te voegen]</a:t>
            </a:r>
          </a:p>
        </p:txBody>
      </p:sp>
      <p:sp>
        <p:nvSpPr>
          <p:cNvPr id="11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-1"/>
            <a:ext cx="8893079" cy="6113520"/>
          </a:xfrm>
          <a:custGeom>
            <a:avLst/>
            <a:gdLst>
              <a:gd name="T0" fmla="*/ 28023 w 28023"/>
              <a:gd name="T1" fmla="*/ 9461 h 19263"/>
              <a:gd name="T2" fmla="*/ 26675 w 28023"/>
              <a:gd name="T3" fmla="*/ 10800 h 19263"/>
              <a:gd name="T4" fmla="*/ 26670 w 28023"/>
              <a:gd name="T5" fmla="*/ 10800 h 19263"/>
              <a:gd name="T6" fmla="*/ 26670 w 28023"/>
              <a:gd name="T7" fmla="*/ 16261 h 19263"/>
              <a:gd name="T8" fmla="*/ 23803 w 28023"/>
              <a:gd name="T9" fmla="*/ 19260 h 19263"/>
              <a:gd name="T10" fmla="*/ 23668 w 28023"/>
              <a:gd name="T11" fmla="*/ 19263 h 19263"/>
              <a:gd name="T12" fmla="*/ 0 w 28023"/>
              <a:gd name="T13" fmla="*/ 19263 h 19263"/>
              <a:gd name="T14" fmla="*/ 0 w 28023"/>
              <a:gd name="T15" fmla="*/ 0 h 19263"/>
              <a:gd name="T16" fmla="*/ 26670 w 28023"/>
              <a:gd name="T17" fmla="*/ 0 h 19263"/>
              <a:gd name="T18" fmla="*/ 26670 w 28023"/>
              <a:gd name="T19" fmla="*/ 8122 h 19263"/>
              <a:gd name="T20" fmla="*/ 26675 w 28023"/>
              <a:gd name="T21" fmla="*/ 8122 h 19263"/>
              <a:gd name="T22" fmla="*/ 28023 w 28023"/>
              <a:gd name="T23" fmla="*/ 9461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023" h="19263">
                <a:moveTo>
                  <a:pt x="28023" y="9461"/>
                </a:moveTo>
                <a:cubicBezTo>
                  <a:pt x="27281" y="9461"/>
                  <a:pt x="26680" y="10060"/>
                  <a:pt x="26675" y="10800"/>
                </a:cubicBezTo>
                <a:cubicBezTo>
                  <a:pt x="26670" y="10800"/>
                  <a:pt x="26670" y="10800"/>
                  <a:pt x="26670" y="10800"/>
                </a:cubicBezTo>
                <a:cubicBezTo>
                  <a:pt x="26670" y="16261"/>
                  <a:pt x="26670" y="16261"/>
                  <a:pt x="26670" y="16261"/>
                </a:cubicBezTo>
                <a:cubicBezTo>
                  <a:pt x="26670" y="17874"/>
                  <a:pt x="25398" y="19189"/>
                  <a:pt x="23803" y="19260"/>
                </a:cubicBezTo>
                <a:cubicBezTo>
                  <a:pt x="23759" y="19262"/>
                  <a:pt x="23713" y="19263"/>
                  <a:pt x="23668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26670" y="0"/>
                  <a:pt x="26670" y="0"/>
                  <a:pt x="26670" y="0"/>
                </a:cubicBezTo>
                <a:cubicBezTo>
                  <a:pt x="26670" y="8122"/>
                  <a:pt x="26670" y="8122"/>
                  <a:pt x="26670" y="8122"/>
                </a:cubicBezTo>
                <a:cubicBezTo>
                  <a:pt x="26675" y="8122"/>
                  <a:pt x="26675" y="8122"/>
                  <a:pt x="26675" y="8122"/>
                </a:cubicBezTo>
                <a:cubicBezTo>
                  <a:pt x="26680" y="8863"/>
                  <a:pt x="27281" y="9461"/>
                  <a:pt x="28023" y="94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614044" y="1322172"/>
            <a:ext cx="7170714" cy="3484606"/>
          </a:xfrm>
        </p:spPr>
        <p:txBody>
          <a:bodyPr anchor="ctr"/>
          <a:lstStyle>
            <a:lvl1pPr>
              <a:lnSpc>
                <a:spcPct val="92000"/>
              </a:lnSpc>
              <a:defRPr sz="31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[“Quote”]</a:t>
            </a:r>
          </a:p>
        </p:txBody>
      </p:sp>
    </p:spTree>
    <p:extLst>
      <p:ext uri="{BB962C8B-B14F-4D97-AF65-F5344CB8AC3E}">
        <p14:creationId xmlns:p14="http://schemas.microsoft.com/office/powerpoint/2010/main" val="1131491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en afbeelding (smal)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7340600" y="0"/>
            <a:ext cx="4496791" cy="6113526"/>
          </a:xfrm>
          <a:custGeom>
            <a:avLst/>
            <a:gdLst>
              <a:gd name="connsiteX0" fmla="*/ 0 w 4496786"/>
              <a:gd name="connsiteY0" fmla="*/ 0 h 6114759"/>
              <a:gd name="connsiteX1" fmla="*/ 4496786 w 4496786"/>
              <a:gd name="connsiteY1" fmla="*/ 0 h 6114759"/>
              <a:gd name="connsiteX2" fmla="*/ 4496786 w 4496786"/>
              <a:gd name="connsiteY2" fmla="*/ 1588 h 6114759"/>
              <a:gd name="connsiteX3" fmla="*/ 4495621 w 4496786"/>
              <a:gd name="connsiteY3" fmla="*/ 1588 h 6114759"/>
              <a:gd name="connsiteX4" fmla="*/ 4495621 w 4496786"/>
              <a:gd name="connsiteY4" fmla="*/ 5257906 h 6114759"/>
              <a:gd name="connsiteX5" fmla="*/ 4485783 w 4496786"/>
              <a:gd name="connsiteY5" fmla="*/ 5388338 h 6114759"/>
              <a:gd name="connsiteX6" fmla="*/ 4325191 w 4496786"/>
              <a:gd name="connsiteY6" fmla="*/ 5770431 h 6114759"/>
              <a:gd name="connsiteX7" fmla="*/ 3811359 w 4496786"/>
              <a:gd name="connsiteY7" fmla="*/ 6097305 h 6114759"/>
              <a:gd name="connsiteX8" fmla="*/ 3679648 w 4496786"/>
              <a:gd name="connsiteY8" fmla="*/ 6113807 h 6114759"/>
              <a:gd name="connsiteX9" fmla="*/ 3638706 w 4496786"/>
              <a:gd name="connsiteY9" fmla="*/ 6114759 h 6114759"/>
              <a:gd name="connsiteX10" fmla="*/ 14678 w 4496786"/>
              <a:gd name="connsiteY10" fmla="*/ 6114759 h 6114759"/>
              <a:gd name="connsiteX11" fmla="*/ 0 w 4496786"/>
              <a:gd name="connsiteY11" fmla="*/ 6114759 h 611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6786" h="6114759">
                <a:moveTo>
                  <a:pt x="0" y="0"/>
                </a:moveTo>
                <a:lnTo>
                  <a:pt x="4496786" y="0"/>
                </a:lnTo>
                <a:lnTo>
                  <a:pt x="4496786" y="1588"/>
                </a:lnTo>
                <a:lnTo>
                  <a:pt x="4495621" y="1588"/>
                </a:lnTo>
                <a:cubicBezTo>
                  <a:pt x="4495621" y="5257906"/>
                  <a:pt x="4495621" y="5257906"/>
                  <a:pt x="4495621" y="5257906"/>
                </a:cubicBezTo>
                <a:cubicBezTo>
                  <a:pt x="4495621" y="5301701"/>
                  <a:pt x="4492130" y="5345178"/>
                  <a:pt x="4485783" y="5388338"/>
                </a:cubicBezTo>
                <a:cubicBezTo>
                  <a:pt x="4464519" y="5526387"/>
                  <a:pt x="4408978" y="5658723"/>
                  <a:pt x="4325191" y="5770431"/>
                </a:cubicBezTo>
                <a:cubicBezTo>
                  <a:pt x="4201731" y="5937042"/>
                  <a:pt x="4015432" y="6056049"/>
                  <a:pt x="3811359" y="6097305"/>
                </a:cubicBezTo>
                <a:cubicBezTo>
                  <a:pt x="3767878" y="6106191"/>
                  <a:pt x="3723763" y="6111903"/>
                  <a:pt x="3679648" y="6113807"/>
                </a:cubicBezTo>
                <a:cubicBezTo>
                  <a:pt x="3666001" y="6114442"/>
                  <a:pt x="3652353" y="6114759"/>
                  <a:pt x="3638706" y="6114759"/>
                </a:cubicBezTo>
                <a:cubicBezTo>
                  <a:pt x="2266293" y="6114759"/>
                  <a:pt x="1065431" y="6114759"/>
                  <a:pt x="14678" y="6114759"/>
                </a:cubicBezTo>
                <a:lnTo>
                  <a:pt x="0" y="6114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</a:t>
            </a:r>
            <a:br>
              <a:rPr lang="nl-NL" dirty="0"/>
            </a:br>
            <a:r>
              <a:rPr lang="nl-NL" dirty="0"/>
              <a:t>een afbeelding in te voegen]</a:t>
            </a:r>
          </a:p>
        </p:txBody>
      </p:sp>
      <p:sp>
        <p:nvSpPr>
          <p:cNvPr id="11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-1"/>
            <a:ext cx="8893079" cy="6113520"/>
          </a:xfrm>
          <a:custGeom>
            <a:avLst/>
            <a:gdLst>
              <a:gd name="T0" fmla="*/ 28023 w 28023"/>
              <a:gd name="T1" fmla="*/ 9461 h 19263"/>
              <a:gd name="T2" fmla="*/ 26675 w 28023"/>
              <a:gd name="T3" fmla="*/ 10800 h 19263"/>
              <a:gd name="T4" fmla="*/ 26670 w 28023"/>
              <a:gd name="T5" fmla="*/ 10800 h 19263"/>
              <a:gd name="T6" fmla="*/ 26670 w 28023"/>
              <a:gd name="T7" fmla="*/ 16261 h 19263"/>
              <a:gd name="T8" fmla="*/ 23803 w 28023"/>
              <a:gd name="T9" fmla="*/ 19260 h 19263"/>
              <a:gd name="T10" fmla="*/ 23668 w 28023"/>
              <a:gd name="T11" fmla="*/ 19263 h 19263"/>
              <a:gd name="T12" fmla="*/ 0 w 28023"/>
              <a:gd name="T13" fmla="*/ 19263 h 19263"/>
              <a:gd name="T14" fmla="*/ 0 w 28023"/>
              <a:gd name="T15" fmla="*/ 0 h 19263"/>
              <a:gd name="T16" fmla="*/ 26670 w 28023"/>
              <a:gd name="T17" fmla="*/ 0 h 19263"/>
              <a:gd name="T18" fmla="*/ 26670 w 28023"/>
              <a:gd name="T19" fmla="*/ 8122 h 19263"/>
              <a:gd name="T20" fmla="*/ 26675 w 28023"/>
              <a:gd name="T21" fmla="*/ 8122 h 19263"/>
              <a:gd name="T22" fmla="*/ 28023 w 28023"/>
              <a:gd name="T23" fmla="*/ 9461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023" h="19263">
                <a:moveTo>
                  <a:pt x="28023" y="9461"/>
                </a:moveTo>
                <a:cubicBezTo>
                  <a:pt x="27281" y="9461"/>
                  <a:pt x="26680" y="10060"/>
                  <a:pt x="26675" y="10800"/>
                </a:cubicBezTo>
                <a:cubicBezTo>
                  <a:pt x="26670" y="10800"/>
                  <a:pt x="26670" y="10800"/>
                  <a:pt x="26670" y="10800"/>
                </a:cubicBezTo>
                <a:cubicBezTo>
                  <a:pt x="26670" y="16261"/>
                  <a:pt x="26670" y="16261"/>
                  <a:pt x="26670" y="16261"/>
                </a:cubicBezTo>
                <a:cubicBezTo>
                  <a:pt x="26670" y="17874"/>
                  <a:pt x="25398" y="19189"/>
                  <a:pt x="23803" y="19260"/>
                </a:cubicBezTo>
                <a:cubicBezTo>
                  <a:pt x="23759" y="19262"/>
                  <a:pt x="23713" y="19263"/>
                  <a:pt x="23668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26670" y="0"/>
                  <a:pt x="26670" y="0"/>
                  <a:pt x="26670" y="0"/>
                </a:cubicBezTo>
                <a:cubicBezTo>
                  <a:pt x="26670" y="8122"/>
                  <a:pt x="26670" y="8122"/>
                  <a:pt x="26670" y="8122"/>
                </a:cubicBezTo>
                <a:cubicBezTo>
                  <a:pt x="26675" y="8122"/>
                  <a:pt x="26675" y="8122"/>
                  <a:pt x="26675" y="8122"/>
                </a:cubicBezTo>
                <a:cubicBezTo>
                  <a:pt x="26680" y="8863"/>
                  <a:pt x="27281" y="9461"/>
                  <a:pt x="28023" y="94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614044" y="1322172"/>
            <a:ext cx="7170714" cy="3484606"/>
          </a:xfrm>
        </p:spPr>
        <p:txBody>
          <a:bodyPr anchor="ctr"/>
          <a:lstStyle>
            <a:lvl1pPr>
              <a:lnSpc>
                <a:spcPct val="92000"/>
              </a:lnSpc>
              <a:defRPr sz="31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[“Quote”]</a:t>
            </a:r>
          </a:p>
        </p:txBody>
      </p:sp>
    </p:spTree>
    <p:extLst>
      <p:ext uri="{BB962C8B-B14F-4D97-AF65-F5344CB8AC3E}">
        <p14:creationId xmlns:p14="http://schemas.microsoft.com/office/powerpoint/2010/main" val="4125432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en afbeelding (smal)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" y="0"/>
            <a:ext cx="8893073" cy="6113526"/>
          </a:xfrm>
          <a:custGeom>
            <a:avLst/>
            <a:gdLst>
              <a:gd name="T0" fmla="*/ 28023 w 28023"/>
              <a:gd name="T1" fmla="*/ 9461 h 19263"/>
              <a:gd name="T2" fmla="*/ 26675 w 28023"/>
              <a:gd name="T3" fmla="*/ 10800 h 19263"/>
              <a:gd name="T4" fmla="*/ 26670 w 28023"/>
              <a:gd name="T5" fmla="*/ 10800 h 19263"/>
              <a:gd name="T6" fmla="*/ 26670 w 28023"/>
              <a:gd name="T7" fmla="*/ 16261 h 19263"/>
              <a:gd name="T8" fmla="*/ 23803 w 28023"/>
              <a:gd name="T9" fmla="*/ 19260 h 19263"/>
              <a:gd name="T10" fmla="*/ 23668 w 28023"/>
              <a:gd name="T11" fmla="*/ 19263 h 19263"/>
              <a:gd name="T12" fmla="*/ 0 w 28023"/>
              <a:gd name="T13" fmla="*/ 19263 h 19263"/>
              <a:gd name="T14" fmla="*/ 0 w 28023"/>
              <a:gd name="T15" fmla="*/ 0 h 19263"/>
              <a:gd name="T16" fmla="*/ 26670 w 28023"/>
              <a:gd name="T17" fmla="*/ 0 h 19263"/>
              <a:gd name="T18" fmla="*/ 26670 w 28023"/>
              <a:gd name="T19" fmla="*/ 8122 h 19263"/>
              <a:gd name="T20" fmla="*/ 26675 w 28023"/>
              <a:gd name="T21" fmla="*/ 8122 h 19263"/>
              <a:gd name="T22" fmla="*/ 28023 w 28023"/>
              <a:gd name="T23" fmla="*/ 9461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023" h="19263">
                <a:moveTo>
                  <a:pt x="28023" y="9461"/>
                </a:moveTo>
                <a:cubicBezTo>
                  <a:pt x="27281" y="9461"/>
                  <a:pt x="26680" y="10060"/>
                  <a:pt x="26675" y="10800"/>
                </a:cubicBezTo>
                <a:cubicBezTo>
                  <a:pt x="26670" y="10800"/>
                  <a:pt x="26670" y="10800"/>
                  <a:pt x="26670" y="10800"/>
                </a:cubicBezTo>
                <a:cubicBezTo>
                  <a:pt x="26670" y="16261"/>
                  <a:pt x="26670" y="16261"/>
                  <a:pt x="26670" y="16261"/>
                </a:cubicBezTo>
                <a:cubicBezTo>
                  <a:pt x="26670" y="17874"/>
                  <a:pt x="25398" y="19189"/>
                  <a:pt x="23803" y="19260"/>
                </a:cubicBezTo>
                <a:cubicBezTo>
                  <a:pt x="23759" y="19262"/>
                  <a:pt x="23713" y="19263"/>
                  <a:pt x="23668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26670" y="0"/>
                  <a:pt x="26670" y="0"/>
                  <a:pt x="26670" y="0"/>
                </a:cubicBezTo>
                <a:cubicBezTo>
                  <a:pt x="26670" y="8122"/>
                  <a:pt x="26670" y="8122"/>
                  <a:pt x="26670" y="8122"/>
                </a:cubicBezTo>
                <a:cubicBezTo>
                  <a:pt x="26675" y="8122"/>
                  <a:pt x="26675" y="8122"/>
                  <a:pt x="26675" y="8122"/>
                </a:cubicBezTo>
                <a:cubicBezTo>
                  <a:pt x="26680" y="8863"/>
                  <a:pt x="27281" y="9461"/>
                  <a:pt x="28023" y="9461"/>
                </a:cubicBezTo>
                <a:close/>
              </a:path>
            </a:pathLst>
          </a:custGeom>
          <a:solidFill>
            <a:srgbClr val="B2D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10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7340600" y="0"/>
            <a:ext cx="4496791" cy="6113526"/>
          </a:xfrm>
          <a:custGeom>
            <a:avLst/>
            <a:gdLst>
              <a:gd name="connsiteX0" fmla="*/ 0 w 4496786"/>
              <a:gd name="connsiteY0" fmla="*/ 0 h 6114759"/>
              <a:gd name="connsiteX1" fmla="*/ 4496786 w 4496786"/>
              <a:gd name="connsiteY1" fmla="*/ 0 h 6114759"/>
              <a:gd name="connsiteX2" fmla="*/ 4496786 w 4496786"/>
              <a:gd name="connsiteY2" fmla="*/ 1588 h 6114759"/>
              <a:gd name="connsiteX3" fmla="*/ 4495621 w 4496786"/>
              <a:gd name="connsiteY3" fmla="*/ 1588 h 6114759"/>
              <a:gd name="connsiteX4" fmla="*/ 4495621 w 4496786"/>
              <a:gd name="connsiteY4" fmla="*/ 5257906 h 6114759"/>
              <a:gd name="connsiteX5" fmla="*/ 4485783 w 4496786"/>
              <a:gd name="connsiteY5" fmla="*/ 5388338 h 6114759"/>
              <a:gd name="connsiteX6" fmla="*/ 4325191 w 4496786"/>
              <a:gd name="connsiteY6" fmla="*/ 5770431 h 6114759"/>
              <a:gd name="connsiteX7" fmla="*/ 3811359 w 4496786"/>
              <a:gd name="connsiteY7" fmla="*/ 6097305 h 6114759"/>
              <a:gd name="connsiteX8" fmla="*/ 3679648 w 4496786"/>
              <a:gd name="connsiteY8" fmla="*/ 6113807 h 6114759"/>
              <a:gd name="connsiteX9" fmla="*/ 3638706 w 4496786"/>
              <a:gd name="connsiteY9" fmla="*/ 6114759 h 6114759"/>
              <a:gd name="connsiteX10" fmla="*/ 14678 w 4496786"/>
              <a:gd name="connsiteY10" fmla="*/ 6114759 h 6114759"/>
              <a:gd name="connsiteX11" fmla="*/ 0 w 4496786"/>
              <a:gd name="connsiteY11" fmla="*/ 6114759 h 611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6786" h="6114759">
                <a:moveTo>
                  <a:pt x="0" y="0"/>
                </a:moveTo>
                <a:lnTo>
                  <a:pt x="4496786" y="0"/>
                </a:lnTo>
                <a:lnTo>
                  <a:pt x="4496786" y="1588"/>
                </a:lnTo>
                <a:lnTo>
                  <a:pt x="4495621" y="1588"/>
                </a:lnTo>
                <a:cubicBezTo>
                  <a:pt x="4495621" y="5257906"/>
                  <a:pt x="4495621" y="5257906"/>
                  <a:pt x="4495621" y="5257906"/>
                </a:cubicBezTo>
                <a:cubicBezTo>
                  <a:pt x="4495621" y="5301701"/>
                  <a:pt x="4492130" y="5345178"/>
                  <a:pt x="4485783" y="5388338"/>
                </a:cubicBezTo>
                <a:cubicBezTo>
                  <a:pt x="4464519" y="5526387"/>
                  <a:pt x="4408978" y="5658723"/>
                  <a:pt x="4325191" y="5770431"/>
                </a:cubicBezTo>
                <a:cubicBezTo>
                  <a:pt x="4201731" y="5937042"/>
                  <a:pt x="4015432" y="6056049"/>
                  <a:pt x="3811359" y="6097305"/>
                </a:cubicBezTo>
                <a:cubicBezTo>
                  <a:pt x="3767878" y="6106191"/>
                  <a:pt x="3723763" y="6111903"/>
                  <a:pt x="3679648" y="6113807"/>
                </a:cubicBezTo>
                <a:cubicBezTo>
                  <a:pt x="3666001" y="6114442"/>
                  <a:pt x="3652353" y="6114759"/>
                  <a:pt x="3638706" y="6114759"/>
                </a:cubicBezTo>
                <a:cubicBezTo>
                  <a:pt x="2266293" y="6114759"/>
                  <a:pt x="1065431" y="6114759"/>
                  <a:pt x="14678" y="6114759"/>
                </a:cubicBezTo>
                <a:lnTo>
                  <a:pt x="0" y="6114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</a:t>
            </a:r>
            <a:br>
              <a:rPr lang="nl-NL" dirty="0"/>
            </a:br>
            <a:r>
              <a:rPr lang="nl-NL" dirty="0"/>
              <a:t>een afbeelding in te voegen]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614044" y="1322172"/>
            <a:ext cx="7170714" cy="3484606"/>
          </a:xfrm>
        </p:spPr>
        <p:txBody>
          <a:bodyPr anchor="ctr"/>
          <a:lstStyle>
            <a:lvl1pPr>
              <a:lnSpc>
                <a:spcPct val="92000"/>
              </a:lnSpc>
              <a:defRPr sz="310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[“Quote”]</a:t>
            </a:r>
          </a:p>
        </p:txBody>
      </p:sp>
    </p:spTree>
    <p:extLst>
      <p:ext uri="{BB962C8B-B14F-4D97-AF65-F5344CB8AC3E}">
        <p14:creationId xmlns:p14="http://schemas.microsoft.com/office/powerpoint/2010/main" val="5357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met praatwolk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080000" y="1"/>
            <a:ext cx="6755166" cy="5609589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7" name="Freeform 5 (PHJU)">
            <a:extLst>
              <a:ext uri="{FF2B5EF4-FFF2-40B4-BE49-F238E27FC236}">
                <a16:creationId xmlns:a16="http://schemas.microsoft.com/office/drawing/2014/main" id="{AF7CCF8A-06AD-4BFF-B4C8-5A22FBB85D0B}"/>
              </a:ext>
            </a:extLst>
          </p:cNvPr>
          <p:cNvSpPr>
            <a:spLocks noGrp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>
            <a:off x="0" y="0"/>
            <a:ext cx="6537325" cy="5616575"/>
          </a:xfrm>
          <a:custGeom>
            <a:avLst/>
            <a:gdLst>
              <a:gd name="T0" fmla="*/ 19241 w 20593"/>
              <a:gd name="T1" fmla="*/ 14972 h 17690"/>
              <a:gd name="T2" fmla="*/ 19241 w 20593"/>
              <a:gd name="T3" fmla="*/ 8609 h 17690"/>
              <a:gd name="T4" fmla="*/ 19246 w 20593"/>
              <a:gd name="T5" fmla="*/ 8609 h 17690"/>
              <a:gd name="T6" fmla="*/ 20593 w 20593"/>
              <a:gd name="T7" fmla="*/ 7268 h 17690"/>
              <a:gd name="T8" fmla="*/ 19246 w 20593"/>
              <a:gd name="T9" fmla="*/ 5928 h 17690"/>
              <a:gd name="T10" fmla="*/ 19241 w 20593"/>
              <a:gd name="T11" fmla="*/ 5928 h 17690"/>
              <a:gd name="T12" fmla="*/ 19241 w 20593"/>
              <a:gd name="T13" fmla="*/ 0 h 17690"/>
              <a:gd name="T14" fmla="*/ 1326 w 20593"/>
              <a:gd name="T15" fmla="*/ 0 h 17690"/>
              <a:gd name="T16" fmla="*/ 0 w 20593"/>
              <a:gd name="T17" fmla="*/ 3 h 17690"/>
              <a:gd name="T18" fmla="*/ 0 w 20593"/>
              <a:gd name="T19" fmla="*/ 17690 h 17690"/>
              <a:gd name="T20" fmla="*/ 16527 w 20593"/>
              <a:gd name="T21" fmla="*/ 17690 h 17690"/>
              <a:gd name="T22" fmla="*/ 19241 w 20593"/>
              <a:gd name="T23" fmla="*/ 14972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593" h="17690">
                <a:moveTo>
                  <a:pt x="19241" y="14972"/>
                </a:move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cubicBezTo>
                  <a:pt x="19251" y="7868"/>
                  <a:pt x="19852" y="7268"/>
                  <a:pt x="20593" y="7268"/>
                </a:cubicBezTo>
                <a:cubicBezTo>
                  <a:pt x="19852" y="7268"/>
                  <a:pt x="19251" y="6669"/>
                  <a:pt x="19246" y="5928"/>
                </a:cubicBezTo>
                <a:cubicBezTo>
                  <a:pt x="19241" y="5928"/>
                  <a:pt x="19241" y="5928"/>
                  <a:pt x="19241" y="5928"/>
                </a:cubicBez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lose/>
              </a:path>
            </a:pathLst>
          </a:custGeom>
          <a:solidFill>
            <a:srgbClr val="019CB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6000" indent="-216000" algn="l" defTabSz="9144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/>
              <a:t> 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625733" y="1190744"/>
            <a:ext cx="5002069" cy="1800000"/>
          </a:xfrm>
        </p:spPr>
        <p:txBody>
          <a:bodyPr anchor="t"/>
          <a:lstStyle>
            <a:lvl1pPr algn="l">
              <a:lnSpc>
                <a:spcPct val="90000"/>
              </a:lnSpc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5733" y="667449"/>
            <a:ext cx="5002069" cy="39778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7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5475" y="4335972"/>
            <a:ext cx="5002327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625475" y="4760225"/>
            <a:ext cx="5002327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25475" y="4986767"/>
            <a:ext cx="5002327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[Functie]</a:t>
            </a:r>
          </a:p>
        </p:txBody>
      </p:sp>
      <p:pic>
        <p:nvPicPr>
          <p:cNvPr id="4" name="Afbeelding 3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D87E7D84-BB16-EE21-C064-DDF09F5D2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5976939"/>
            <a:ext cx="2462400" cy="54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15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en afbeelding (smal)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7340600" y="0"/>
            <a:ext cx="4496791" cy="6113526"/>
          </a:xfrm>
          <a:custGeom>
            <a:avLst/>
            <a:gdLst>
              <a:gd name="connsiteX0" fmla="*/ 0 w 4496786"/>
              <a:gd name="connsiteY0" fmla="*/ 0 h 6114759"/>
              <a:gd name="connsiteX1" fmla="*/ 4496786 w 4496786"/>
              <a:gd name="connsiteY1" fmla="*/ 0 h 6114759"/>
              <a:gd name="connsiteX2" fmla="*/ 4496786 w 4496786"/>
              <a:gd name="connsiteY2" fmla="*/ 1588 h 6114759"/>
              <a:gd name="connsiteX3" fmla="*/ 4495621 w 4496786"/>
              <a:gd name="connsiteY3" fmla="*/ 1588 h 6114759"/>
              <a:gd name="connsiteX4" fmla="*/ 4495621 w 4496786"/>
              <a:gd name="connsiteY4" fmla="*/ 5257906 h 6114759"/>
              <a:gd name="connsiteX5" fmla="*/ 4485783 w 4496786"/>
              <a:gd name="connsiteY5" fmla="*/ 5388338 h 6114759"/>
              <a:gd name="connsiteX6" fmla="*/ 4325191 w 4496786"/>
              <a:gd name="connsiteY6" fmla="*/ 5770431 h 6114759"/>
              <a:gd name="connsiteX7" fmla="*/ 3811359 w 4496786"/>
              <a:gd name="connsiteY7" fmla="*/ 6097305 h 6114759"/>
              <a:gd name="connsiteX8" fmla="*/ 3679648 w 4496786"/>
              <a:gd name="connsiteY8" fmla="*/ 6113807 h 6114759"/>
              <a:gd name="connsiteX9" fmla="*/ 3638706 w 4496786"/>
              <a:gd name="connsiteY9" fmla="*/ 6114759 h 6114759"/>
              <a:gd name="connsiteX10" fmla="*/ 14678 w 4496786"/>
              <a:gd name="connsiteY10" fmla="*/ 6114759 h 6114759"/>
              <a:gd name="connsiteX11" fmla="*/ 0 w 4496786"/>
              <a:gd name="connsiteY11" fmla="*/ 6114759 h 611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96786" h="6114759">
                <a:moveTo>
                  <a:pt x="0" y="0"/>
                </a:moveTo>
                <a:lnTo>
                  <a:pt x="4496786" y="0"/>
                </a:lnTo>
                <a:lnTo>
                  <a:pt x="4496786" y="1588"/>
                </a:lnTo>
                <a:lnTo>
                  <a:pt x="4495621" y="1588"/>
                </a:lnTo>
                <a:cubicBezTo>
                  <a:pt x="4495621" y="5257906"/>
                  <a:pt x="4495621" y="5257906"/>
                  <a:pt x="4495621" y="5257906"/>
                </a:cubicBezTo>
                <a:cubicBezTo>
                  <a:pt x="4495621" y="5301701"/>
                  <a:pt x="4492130" y="5345178"/>
                  <a:pt x="4485783" y="5388338"/>
                </a:cubicBezTo>
                <a:cubicBezTo>
                  <a:pt x="4464519" y="5526387"/>
                  <a:pt x="4408978" y="5658723"/>
                  <a:pt x="4325191" y="5770431"/>
                </a:cubicBezTo>
                <a:cubicBezTo>
                  <a:pt x="4201731" y="5937042"/>
                  <a:pt x="4015432" y="6056049"/>
                  <a:pt x="3811359" y="6097305"/>
                </a:cubicBezTo>
                <a:cubicBezTo>
                  <a:pt x="3767878" y="6106191"/>
                  <a:pt x="3723763" y="6111903"/>
                  <a:pt x="3679648" y="6113807"/>
                </a:cubicBezTo>
                <a:cubicBezTo>
                  <a:pt x="3666001" y="6114442"/>
                  <a:pt x="3652353" y="6114759"/>
                  <a:pt x="3638706" y="6114759"/>
                </a:cubicBezTo>
                <a:cubicBezTo>
                  <a:pt x="2266293" y="6114759"/>
                  <a:pt x="1065431" y="6114759"/>
                  <a:pt x="14678" y="6114759"/>
                </a:cubicBezTo>
                <a:lnTo>
                  <a:pt x="0" y="611475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</a:t>
            </a:r>
            <a:br>
              <a:rPr lang="nl-NL" dirty="0"/>
            </a:br>
            <a:r>
              <a:rPr lang="nl-NL" dirty="0"/>
              <a:t>een afbeelding in te voegen]</a:t>
            </a:r>
          </a:p>
        </p:txBody>
      </p:sp>
      <p:sp>
        <p:nvSpPr>
          <p:cNvPr id="11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-1"/>
            <a:ext cx="8893079" cy="6113520"/>
          </a:xfrm>
          <a:custGeom>
            <a:avLst/>
            <a:gdLst>
              <a:gd name="T0" fmla="*/ 28023 w 28023"/>
              <a:gd name="T1" fmla="*/ 9461 h 19263"/>
              <a:gd name="T2" fmla="*/ 26675 w 28023"/>
              <a:gd name="T3" fmla="*/ 10800 h 19263"/>
              <a:gd name="T4" fmla="*/ 26670 w 28023"/>
              <a:gd name="T5" fmla="*/ 10800 h 19263"/>
              <a:gd name="T6" fmla="*/ 26670 w 28023"/>
              <a:gd name="T7" fmla="*/ 16261 h 19263"/>
              <a:gd name="T8" fmla="*/ 23803 w 28023"/>
              <a:gd name="T9" fmla="*/ 19260 h 19263"/>
              <a:gd name="T10" fmla="*/ 23668 w 28023"/>
              <a:gd name="T11" fmla="*/ 19263 h 19263"/>
              <a:gd name="T12" fmla="*/ 0 w 28023"/>
              <a:gd name="T13" fmla="*/ 19263 h 19263"/>
              <a:gd name="T14" fmla="*/ 0 w 28023"/>
              <a:gd name="T15" fmla="*/ 0 h 19263"/>
              <a:gd name="T16" fmla="*/ 26670 w 28023"/>
              <a:gd name="T17" fmla="*/ 0 h 19263"/>
              <a:gd name="T18" fmla="*/ 26670 w 28023"/>
              <a:gd name="T19" fmla="*/ 8122 h 19263"/>
              <a:gd name="T20" fmla="*/ 26675 w 28023"/>
              <a:gd name="T21" fmla="*/ 8122 h 19263"/>
              <a:gd name="T22" fmla="*/ 28023 w 28023"/>
              <a:gd name="T23" fmla="*/ 9461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023" h="19263">
                <a:moveTo>
                  <a:pt x="28023" y="9461"/>
                </a:moveTo>
                <a:cubicBezTo>
                  <a:pt x="27281" y="9461"/>
                  <a:pt x="26680" y="10060"/>
                  <a:pt x="26675" y="10800"/>
                </a:cubicBezTo>
                <a:cubicBezTo>
                  <a:pt x="26670" y="10800"/>
                  <a:pt x="26670" y="10800"/>
                  <a:pt x="26670" y="10800"/>
                </a:cubicBezTo>
                <a:cubicBezTo>
                  <a:pt x="26670" y="16261"/>
                  <a:pt x="26670" y="16261"/>
                  <a:pt x="26670" y="16261"/>
                </a:cubicBezTo>
                <a:cubicBezTo>
                  <a:pt x="26670" y="17874"/>
                  <a:pt x="25398" y="19189"/>
                  <a:pt x="23803" y="19260"/>
                </a:cubicBezTo>
                <a:cubicBezTo>
                  <a:pt x="23759" y="19262"/>
                  <a:pt x="23713" y="19263"/>
                  <a:pt x="23668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26670" y="0"/>
                  <a:pt x="26670" y="0"/>
                  <a:pt x="26670" y="0"/>
                </a:cubicBezTo>
                <a:cubicBezTo>
                  <a:pt x="26670" y="8122"/>
                  <a:pt x="26670" y="8122"/>
                  <a:pt x="26670" y="8122"/>
                </a:cubicBezTo>
                <a:cubicBezTo>
                  <a:pt x="26675" y="8122"/>
                  <a:pt x="26675" y="8122"/>
                  <a:pt x="26675" y="8122"/>
                </a:cubicBezTo>
                <a:cubicBezTo>
                  <a:pt x="26680" y="8863"/>
                  <a:pt x="27281" y="9461"/>
                  <a:pt x="28023" y="946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614044" y="1322172"/>
            <a:ext cx="7170714" cy="3484606"/>
          </a:xfrm>
        </p:spPr>
        <p:txBody>
          <a:bodyPr anchor="ctr"/>
          <a:lstStyle>
            <a:lvl1pPr>
              <a:lnSpc>
                <a:spcPct val="92000"/>
              </a:lnSpc>
              <a:defRPr sz="31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[“Quote”]</a:t>
            </a:r>
          </a:p>
        </p:txBody>
      </p:sp>
    </p:spTree>
    <p:extLst>
      <p:ext uri="{BB962C8B-B14F-4D97-AF65-F5344CB8AC3E}">
        <p14:creationId xmlns:p14="http://schemas.microsoft.com/office/powerpoint/2010/main" val="4291702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en afbeelding (breed) merk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658120" y="0"/>
            <a:ext cx="8179267" cy="6116002"/>
          </a:xfrm>
          <a:custGeom>
            <a:avLst/>
            <a:gdLst>
              <a:gd name="connsiteX0" fmla="*/ 0 w 8179267"/>
              <a:gd name="connsiteY0" fmla="*/ 0 h 6116002"/>
              <a:gd name="connsiteX1" fmla="*/ 8179267 w 8179267"/>
              <a:gd name="connsiteY1" fmla="*/ 0 h 6116002"/>
              <a:gd name="connsiteX2" fmla="*/ 8179267 w 8179267"/>
              <a:gd name="connsiteY2" fmla="*/ 5258752 h 6116002"/>
              <a:gd name="connsiteX3" fmla="*/ 7404794 w 8179267"/>
              <a:gd name="connsiteY3" fmla="*/ 6116002 h 6116002"/>
              <a:gd name="connsiteX4" fmla="*/ 0 w 8179267"/>
              <a:gd name="connsiteY4" fmla="*/ 6116002 h 6116002"/>
              <a:gd name="connsiteX5" fmla="*/ 0 w 8179267"/>
              <a:gd name="connsiteY5" fmla="*/ 0 h 61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267" h="6116002">
                <a:moveTo>
                  <a:pt x="0" y="0"/>
                </a:moveTo>
                <a:lnTo>
                  <a:pt x="8179267" y="0"/>
                </a:lnTo>
                <a:cubicBezTo>
                  <a:pt x="8179267" y="5258752"/>
                  <a:pt x="8179267" y="5258752"/>
                  <a:pt x="8179267" y="5258752"/>
                </a:cubicBezTo>
                <a:cubicBezTo>
                  <a:pt x="8179267" y="5732144"/>
                  <a:pt x="7832659" y="6116002"/>
                  <a:pt x="7404794" y="6116002"/>
                </a:cubicBezTo>
                <a:cubicBezTo>
                  <a:pt x="0" y="6116002"/>
                  <a:pt x="0" y="6116002"/>
                  <a:pt x="0" y="6116002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9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5156200" cy="6116003"/>
          </a:xfrm>
          <a:custGeom>
            <a:avLst/>
            <a:gdLst>
              <a:gd name="T0" fmla="*/ 16264 w 16264"/>
              <a:gd name="T1" fmla="*/ 9596 h 19263"/>
              <a:gd name="T2" fmla="*/ 14917 w 16264"/>
              <a:gd name="T3" fmla="*/ 10935 h 19263"/>
              <a:gd name="T4" fmla="*/ 14911 w 16264"/>
              <a:gd name="T5" fmla="*/ 10935 h 19263"/>
              <a:gd name="T6" fmla="*/ 14911 w 16264"/>
              <a:gd name="T7" fmla="*/ 16261 h 19263"/>
              <a:gd name="T8" fmla="*/ 11909 w 16264"/>
              <a:gd name="T9" fmla="*/ 19263 h 19263"/>
              <a:gd name="T10" fmla="*/ 0 w 16264"/>
              <a:gd name="T11" fmla="*/ 19263 h 19263"/>
              <a:gd name="T12" fmla="*/ 0 w 16264"/>
              <a:gd name="T13" fmla="*/ 0 h 19263"/>
              <a:gd name="T14" fmla="*/ 14911 w 16264"/>
              <a:gd name="T15" fmla="*/ 0 h 19263"/>
              <a:gd name="T16" fmla="*/ 14911 w 16264"/>
              <a:gd name="T17" fmla="*/ 8257 h 19263"/>
              <a:gd name="T18" fmla="*/ 14917 w 16264"/>
              <a:gd name="T19" fmla="*/ 8257 h 19263"/>
              <a:gd name="T20" fmla="*/ 16264 w 16264"/>
              <a:gd name="T21" fmla="*/ 9596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64" h="19263">
                <a:moveTo>
                  <a:pt x="16264" y="9596"/>
                </a:moveTo>
                <a:cubicBezTo>
                  <a:pt x="15523" y="9596"/>
                  <a:pt x="14921" y="10195"/>
                  <a:pt x="14917" y="10935"/>
                </a:cubicBezTo>
                <a:cubicBezTo>
                  <a:pt x="14911" y="10935"/>
                  <a:pt x="14911" y="10935"/>
                  <a:pt x="14911" y="10935"/>
                </a:cubicBezTo>
                <a:cubicBezTo>
                  <a:pt x="14911" y="16261"/>
                  <a:pt x="14911" y="16261"/>
                  <a:pt x="14911" y="16261"/>
                </a:cubicBezTo>
                <a:cubicBezTo>
                  <a:pt x="14911" y="17919"/>
                  <a:pt x="13567" y="19263"/>
                  <a:pt x="11909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14911" y="0"/>
                  <a:pt x="14911" y="0"/>
                  <a:pt x="14911" y="0"/>
                </a:cubicBezTo>
                <a:cubicBezTo>
                  <a:pt x="14911" y="8257"/>
                  <a:pt x="14911" y="8257"/>
                  <a:pt x="14911" y="8257"/>
                </a:cubicBezTo>
                <a:cubicBezTo>
                  <a:pt x="14917" y="8257"/>
                  <a:pt x="14917" y="8257"/>
                  <a:pt x="14917" y="8257"/>
                </a:cubicBezTo>
                <a:cubicBezTo>
                  <a:pt x="14921" y="8997"/>
                  <a:pt x="15523" y="9596"/>
                  <a:pt x="16264" y="9596"/>
                </a:cubicBez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614044" y="1297458"/>
            <a:ext cx="3780000" cy="3484606"/>
          </a:xfrm>
        </p:spPr>
        <p:txBody>
          <a:bodyPr anchor="ctr"/>
          <a:lstStyle>
            <a:lvl1pPr>
              <a:lnSpc>
                <a:spcPct val="95000"/>
              </a:lnSpc>
              <a:defRPr lang="nl-NL" sz="3000" b="0" i="0" u="none" strike="noStrike" baseline="0" smtClean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[“Hier een quote met</a:t>
            </a:r>
            <a:br>
              <a:rPr lang="nl-NL" dirty="0"/>
            </a:br>
            <a:r>
              <a:rPr lang="nl-NL" dirty="0"/>
              <a:t>een korte tekst’]</a:t>
            </a:r>
          </a:p>
        </p:txBody>
      </p:sp>
    </p:spTree>
    <p:extLst>
      <p:ext uri="{BB962C8B-B14F-4D97-AF65-F5344CB8AC3E}">
        <p14:creationId xmlns:p14="http://schemas.microsoft.com/office/powerpoint/2010/main" val="55388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en afbeelding (breed)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658120" y="0"/>
            <a:ext cx="8179267" cy="6116002"/>
          </a:xfrm>
          <a:custGeom>
            <a:avLst/>
            <a:gdLst>
              <a:gd name="connsiteX0" fmla="*/ 0 w 8179267"/>
              <a:gd name="connsiteY0" fmla="*/ 0 h 6116002"/>
              <a:gd name="connsiteX1" fmla="*/ 8179267 w 8179267"/>
              <a:gd name="connsiteY1" fmla="*/ 0 h 6116002"/>
              <a:gd name="connsiteX2" fmla="*/ 8179267 w 8179267"/>
              <a:gd name="connsiteY2" fmla="*/ 5258752 h 6116002"/>
              <a:gd name="connsiteX3" fmla="*/ 7404794 w 8179267"/>
              <a:gd name="connsiteY3" fmla="*/ 6116002 h 6116002"/>
              <a:gd name="connsiteX4" fmla="*/ 0 w 8179267"/>
              <a:gd name="connsiteY4" fmla="*/ 6116002 h 6116002"/>
              <a:gd name="connsiteX5" fmla="*/ 0 w 8179267"/>
              <a:gd name="connsiteY5" fmla="*/ 0 h 61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267" h="6116002">
                <a:moveTo>
                  <a:pt x="0" y="0"/>
                </a:moveTo>
                <a:lnTo>
                  <a:pt x="8179267" y="0"/>
                </a:lnTo>
                <a:cubicBezTo>
                  <a:pt x="8179267" y="5258752"/>
                  <a:pt x="8179267" y="5258752"/>
                  <a:pt x="8179267" y="5258752"/>
                </a:cubicBezTo>
                <a:cubicBezTo>
                  <a:pt x="8179267" y="5732144"/>
                  <a:pt x="7832659" y="6116002"/>
                  <a:pt x="7404794" y="6116002"/>
                </a:cubicBezTo>
                <a:cubicBezTo>
                  <a:pt x="0" y="6116002"/>
                  <a:pt x="0" y="6116002"/>
                  <a:pt x="0" y="6116002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9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5156200" cy="6116003"/>
          </a:xfrm>
          <a:custGeom>
            <a:avLst/>
            <a:gdLst>
              <a:gd name="T0" fmla="*/ 16264 w 16264"/>
              <a:gd name="T1" fmla="*/ 9596 h 19263"/>
              <a:gd name="T2" fmla="*/ 14917 w 16264"/>
              <a:gd name="T3" fmla="*/ 10935 h 19263"/>
              <a:gd name="T4" fmla="*/ 14911 w 16264"/>
              <a:gd name="T5" fmla="*/ 10935 h 19263"/>
              <a:gd name="T6" fmla="*/ 14911 w 16264"/>
              <a:gd name="T7" fmla="*/ 16261 h 19263"/>
              <a:gd name="T8" fmla="*/ 11909 w 16264"/>
              <a:gd name="T9" fmla="*/ 19263 h 19263"/>
              <a:gd name="T10" fmla="*/ 0 w 16264"/>
              <a:gd name="T11" fmla="*/ 19263 h 19263"/>
              <a:gd name="T12" fmla="*/ 0 w 16264"/>
              <a:gd name="T13" fmla="*/ 0 h 19263"/>
              <a:gd name="T14" fmla="*/ 14911 w 16264"/>
              <a:gd name="T15" fmla="*/ 0 h 19263"/>
              <a:gd name="T16" fmla="*/ 14911 w 16264"/>
              <a:gd name="T17" fmla="*/ 8257 h 19263"/>
              <a:gd name="T18" fmla="*/ 14917 w 16264"/>
              <a:gd name="T19" fmla="*/ 8257 h 19263"/>
              <a:gd name="T20" fmla="*/ 16264 w 16264"/>
              <a:gd name="T21" fmla="*/ 9596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64" h="19263">
                <a:moveTo>
                  <a:pt x="16264" y="9596"/>
                </a:moveTo>
                <a:cubicBezTo>
                  <a:pt x="15523" y="9596"/>
                  <a:pt x="14921" y="10195"/>
                  <a:pt x="14917" y="10935"/>
                </a:cubicBezTo>
                <a:cubicBezTo>
                  <a:pt x="14911" y="10935"/>
                  <a:pt x="14911" y="10935"/>
                  <a:pt x="14911" y="10935"/>
                </a:cubicBezTo>
                <a:cubicBezTo>
                  <a:pt x="14911" y="16261"/>
                  <a:pt x="14911" y="16261"/>
                  <a:pt x="14911" y="16261"/>
                </a:cubicBezTo>
                <a:cubicBezTo>
                  <a:pt x="14911" y="17919"/>
                  <a:pt x="13567" y="19263"/>
                  <a:pt x="11909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14911" y="0"/>
                  <a:pt x="14911" y="0"/>
                  <a:pt x="14911" y="0"/>
                </a:cubicBezTo>
                <a:cubicBezTo>
                  <a:pt x="14911" y="8257"/>
                  <a:pt x="14911" y="8257"/>
                  <a:pt x="14911" y="8257"/>
                </a:cubicBezTo>
                <a:cubicBezTo>
                  <a:pt x="14917" y="8257"/>
                  <a:pt x="14917" y="8257"/>
                  <a:pt x="14917" y="8257"/>
                </a:cubicBezTo>
                <a:cubicBezTo>
                  <a:pt x="14921" y="8997"/>
                  <a:pt x="15523" y="9596"/>
                  <a:pt x="16264" y="95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614044" y="1297458"/>
            <a:ext cx="3780000" cy="3484606"/>
          </a:xfrm>
        </p:spPr>
        <p:txBody>
          <a:bodyPr anchor="ctr"/>
          <a:lstStyle>
            <a:lvl1pPr>
              <a:lnSpc>
                <a:spcPct val="95000"/>
              </a:lnSpc>
              <a:defRPr lang="nl-NL" sz="3000" b="0" i="0" u="none" strike="noStrike" baseline="0" smtClean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[“Hier een quote met</a:t>
            </a:r>
            <a:br>
              <a:rPr lang="nl-NL" dirty="0"/>
            </a:br>
            <a:r>
              <a:rPr lang="nl-NL" dirty="0"/>
              <a:t>een korte tekst’]</a:t>
            </a:r>
          </a:p>
        </p:txBody>
      </p:sp>
    </p:spTree>
    <p:extLst>
      <p:ext uri="{BB962C8B-B14F-4D97-AF65-F5344CB8AC3E}">
        <p14:creationId xmlns:p14="http://schemas.microsoft.com/office/powerpoint/2010/main" val="1489396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en afbeelding (breed)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658120" y="0"/>
            <a:ext cx="8179267" cy="6116002"/>
          </a:xfrm>
          <a:custGeom>
            <a:avLst/>
            <a:gdLst>
              <a:gd name="connsiteX0" fmla="*/ 0 w 8179267"/>
              <a:gd name="connsiteY0" fmla="*/ 0 h 6116002"/>
              <a:gd name="connsiteX1" fmla="*/ 8179267 w 8179267"/>
              <a:gd name="connsiteY1" fmla="*/ 0 h 6116002"/>
              <a:gd name="connsiteX2" fmla="*/ 8179267 w 8179267"/>
              <a:gd name="connsiteY2" fmla="*/ 5258752 h 6116002"/>
              <a:gd name="connsiteX3" fmla="*/ 7404794 w 8179267"/>
              <a:gd name="connsiteY3" fmla="*/ 6116002 h 6116002"/>
              <a:gd name="connsiteX4" fmla="*/ 0 w 8179267"/>
              <a:gd name="connsiteY4" fmla="*/ 6116002 h 6116002"/>
              <a:gd name="connsiteX5" fmla="*/ 0 w 8179267"/>
              <a:gd name="connsiteY5" fmla="*/ 0 h 61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267" h="6116002">
                <a:moveTo>
                  <a:pt x="0" y="0"/>
                </a:moveTo>
                <a:lnTo>
                  <a:pt x="8179267" y="0"/>
                </a:lnTo>
                <a:cubicBezTo>
                  <a:pt x="8179267" y="5258752"/>
                  <a:pt x="8179267" y="5258752"/>
                  <a:pt x="8179267" y="5258752"/>
                </a:cubicBezTo>
                <a:cubicBezTo>
                  <a:pt x="8179267" y="5732144"/>
                  <a:pt x="7832659" y="6116002"/>
                  <a:pt x="7404794" y="6116002"/>
                </a:cubicBezTo>
                <a:cubicBezTo>
                  <a:pt x="0" y="6116002"/>
                  <a:pt x="0" y="6116002"/>
                  <a:pt x="0" y="6116002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0" name="Freeform 11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5156200" cy="6116003"/>
          </a:xfrm>
          <a:custGeom>
            <a:avLst/>
            <a:gdLst>
              <a:gd name="T0" fmla="*/ 16264 w 16264"/>
              <a:gd name="T1" fmla="*/ 9596 h 19263"/>
              <a:gd name="T2" fmla="*/ 14917 w 16264"/>
              <a:gd name="T3" fmla="*/ 10935 h 19263"/>
              <a:gd name="T4" fmla="*/ 14911 w 16264"/>
              <a:gd name="T5" fmla="*/ 10935 h 19263"/>
              <a:gd name="T6" fmla="*/ 14911 w 16264"/>
              <a:gd name="T7" fmla="*/ 16261 h 19263"/>
              <a:gd name="T8" fmla="*/ 11909 w 16264"/>
              <a:gd name="T9" fmla="*/ 19263 h 19263"/>
              <a:gd name="T10" fmla="*/ 0 w 16264"/>
              <a:gd name="T11" fmla="*/ 19263 h 19263"/>
              <a:gd name="T12" fmla="*/ 0 w 16264"/>
              <a:gd name="T13" fmla="*/ 0 h 19263"/>
              <a:gd name="T14" fmla="*/ 14911 w 16264"/>
              <a:gd name="T15" fmla="*/ 0 h 19263"/>
              <a:gd name="T16" fmla="*/ 14911 w 16264"/>
              <a:gd name="T17" fmla="*/ 8257 h 19263"/>
              <a:gd name="T18" fmla="*/ 14917 w 16264"/>
              <a:gd name="T19" fmla="*/ 8257 h 19263"/>
              <a:gd name="T20" fmla="*/ 16264 w 16264"/>
              <a:gd name="T21" fmla="*/ 9596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64" h="19263">
                <a:moveTo>
                  <a:pt x="16264" y="9596"/>
                </a:moveTo>
                <a:cubicBezTo>
                  <a:pt x="15523" y="9596"/>
                  <a:pt x="14921" y="10195"/>
                  <a:pt x="14917" y="10935"/>
                </a:cubicBezTo>
                <a:cubicBezTo>
                  <a:pt x="14911" y="10935"/>
                  <a:pt x="14911" y="10935"/>
                  <a:pt x="14911" y="10935"/>
                </a:cubicBezTo>
                <a:cubicBezTo>
                  <a:pt x="14911" y="16261"/>
                  <a:pt x="14911" y="16261"/>
                  <a:pt x="14911" y="16261"/>
                </a:cubicBezTo>
                <a:cubicBezTo>
                  <a:pt x="14911" y="17919"/>
                  <a:pt x="13567" y="19263"/>
                  <a:pt x="11909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14911" y="0"/>
                  <a:pt x="14911" y="0"/>
                  <a:pt x="14911" y="0"/>
                </a:cubicBezTo>
                <a:cubicBezTo>
                  <a:pt x="14911" y="8257"/>
                  <a:pt x="14911" y="8257"/>
                  <a:pt x="14911" y="8257"/>
                </a:cubicBezTo>
                <a:cubicBezTo>
                  <a:pt x="14917" y="8257"/>
                  <a:pt x="14917" y="8257"/>
                  <a:pt x="14917" y="8257"/>
                </a:cubicBezTo>
                <a:cubicBezTo>
                  <a:pt x="14921" y="8997"/>
                  <a:pt x="15523" y="9596"/>
                  <a:pt x="16264" y="959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614044" y="1297458"/>
            <a:ext cx="3780000" cy="3484606"/>
          </a:xfrm>
        </p:spPr>
        <p:txBody>
          <a:bodyPr anchor="ctr"/>
          <a:lstStyle>
            <a:lvl1pPr>
              <a:lnSpc>
                <a:spcPct val="95000"/>
              </a:lnSpc>
              <a:defRPr lang="nl-NL" sz="3000" b="0" i="0" u="none" strike="noStrike" baseline="0" smtClean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[“Hier een quote met</a:t>
            </a:r>
            <a:br>
              <a:rPr lang="nl-NL" dirty="0"/>
            </a:br>
            <a:r>
              <a:rPr lang="nl-NL" dirty="0"/>
              <a:t>een korte tekst”]</a:t>
            </a:r>
          </a:p>
        </p:txBody>
      </p:sp>
    </p:spTree>
    <p:extLst>
      <p:ext uri="{BB962C8B-B14F-4D97-AF65-F5344CB8AC3E}">
        <p14:creationId xmlns:p14="http://schemas.microsoft.com/office/powerpoint/2010/main" val="4277665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en afbeelding (breed)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fbeeldingsvak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3658120" y="0"/>
            <a:ext cx="8179267" cy="6116002"/>
          </a:xfrm>
          <a:custGeom>
            <a:avLst/>
            <a:gdLst>
              <a:gd name="connsiteX0" fmla="*/ 0 w 8179267"/>
              <a:gd name="connsiteY0" fmla="*/ 0 h 6116002"/>
              <a:gd name="connsiteX1" fmla="*/ 8179267 w 8179267"/>
              <a:gd name="connsiteY1" fmla="*/ 0 h 6116002"/>
              <a:gd name="connsiteX2" fmla="*/ 8179267 w 8179267"/>
              <a:gd name="connsiteY2" fmla="*/ 5258752 h 6116002"/>
              <a:gd name="connsiteX3" fmla="*/ 7404794 w 8179267"/>
              <a:gd name="connsiteY3" fmla="*/ 6116002 h 6116002"/>
              <a:gd name="connsiteX4" fmla="*/ 0 w 8179267"/>
              <a:gd name="connsiteY4" fmla="*/ 6116002 h 6116002"/>
              <a:gd name="connsiteX5" fmla="*/ 0 w 8179267"/>
              <a:gd name="connsiteY5" fmla="*/ 0 h 61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9267" h="6116002">
                <a:moveTo>
                  <a:pt x="0" y="0"/>
                </a:moveTo>
                <a:lnTo>
                  <a:pt x="8179267" y="0"/>
                </a:lnTo>
                <a:cubicBezTo>
                  <a:pt x="8179267" y="5258752"/>
                  <a:pt x="8179267" y="5258752"/>
                  <a:pt x="8179267" y="5258752"/>
                </a:cubicBezTo>
                <a:cubicBezTo>
                  <a:pt x="8179267" y="5732144"/>
                  <a:pt x="7832659" y="6116002"/>
                  <a:pt x="7404794" y="6116002"/>
                </a:cubicBezTo>
                <a:cubicBezTo>
                  <a:pt x="0" y="6116002"/>
                  <a:pt x="0" y="6116002"/>
                  <a:pt x="0" y="6116002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9" name="Kleurvl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5156200" cy="6116003"/>
          </a:xfrm>
          <a:custGeom>
            <a:avLst/>
            <a:gdLst>
              <a:gd name="T0" fmla="*/ 16264 w 16264"/>
              <a:gd name="T1" fmla="*/ 9596 h 19263"/>
              <a:gd name="T2" fmla="*/ 14917 w 16264"/>
              <a:gd name="T3" fmla="*/ 10935 h 19263"/>
              <a:gd name="T4" fmla="*/ 14911 w 16264"/>
              <a:gd name="T5" fmla="*/ 10935 h 19263"/>
              <a:gd name="T6" fmla="*/ 14911 w 16264"/>
              <a:gd name="T7" fmla="*/ 16261 h 19263"/>
              <a:gd name="T8" fmla="*/ 11909 w 16264"/>
              <a:gd name="T9" fmla="*/ 19263 h 19263"/>
              <a:gd name="T10" fmla="*/ 0 w 16264"/>
              <a:gd name="T11" fmla="*/ 19263 h 19263"/>
              <a:gd name="T12" fmla="*/ 0 w 16264"/>
              <a:gd name="T13" fmla="*/ 0 h 19263"/>
              <a:gd name="T14" fmla="*/ 14911 w 16264"/>
              <a:gd name="T15" fmla="*/ 0 h 19263"/>
              <a:gd name="T16" fmla="*/ 14911 w 16264"/>
              <a:gd name="T17" fmla="*/ 8257 h 19263"/>
              <a:gd name="T18" fmla="*/ 14917 w 16264"/>
              <a:gd name="T19" fmla="*/ 8257 h 19263"/>
              <a:gd name="T20" fmla="*/ 16264 w 16264"/>
              <a:gd name="T21" fmla="*/ 9596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64" h="19263">
                <a:moveTo>
                  <a:pt x="16264" y="9596"/>
                </a:moveTo>
                <a:cubicBezTo>
                  <a:pt x="15523" y="9596"/>
                  <a:pt x="14921" y="10195"/>
                  <a:pt x="14917" y="10935"/>
                </a:cubicBezTo>
                <a:cubicBezTo>
                  <a:pt x="14911" y="10935"/>
                  <a:pt x="14911" y="10935"/>
                  <a:pt x="14911" y="10935"/>
                </a:cubicBezTo>
                <a:cubicBezTo>
                  <a:pt x="14911" y="16261"/>
                  <a:pt x="14911" y="16261"/>
                  <a:pt x="14911" y="16261"/>
                </a:cubicBezTo>
                <a:cubicBezTo>
                  <a:pt x="14911" y="17919"/>
                  <a:pt x="13567" y="19263"/>
                  <a:pt x="11909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cubicBezTo>
                  <a:pt x="14911" y="0"/>
                  <a:pt x="14911" y="0"/>
                  <a:pt x="14911" y="0"/>
                </a:cubicBezTo>
                <a:cubicBezTo>
                  <a:pt x="14911" y="8257"/>
                  <a:pt x="14911" y="8257"/>
                  <a:pt x="14911" y="8257"/>
                </a:cubicBezTo>
                <a:cubicBezTo>
                  <a:pt x="14917" y="8257"/>
                  <a:pt x="14917" y="8257"/>
                  <a:pt x="14917" y="8257"/>
                </a:cubicBezTo>
                <a:cubicBezTo>
                  <a:pt x="14921" y="8997"/>
                  <a:pt x="15523" y="9596"/>
                  <a:pt x="16264" y="95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***Titel 12"/>
          <p:cNvSpPr>
            <a:spLocks noGrp="1"/>
          </p:cNvSpPr>
          <p:nvPr>
            <p:ph type="title" hasCustomPrompt="1"/>
          </p:nvPr>
        </p:nvSpPr>
        <p:spPr bwMode="gray">
          <a:xfrm>
            <a:off x="614044" y="1297458"/>
            <a:ext cx="3780000" cy="3484606"/>
          </a:xfrm>
        </p:spPr>
        <p:txBody>
          <a:bodyPr anchor="ctr"/>
          <a:lstStyle>
            <a:lvl1pPr>
              <a:lnSpc>
                <a:spcPct val="95000"/>
              </a:lnSpc>
              <a:defRPr lang="nl-NL" sz="3000" b="0" i="0" u="none" strike="noStrike" baseline="0" smtClean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[“Hier een quote met</a:t>
            </a:r>
            <a:br>
              <a:rPr lang="nl-NL" dirty="0"/>
            </a:br>
            <a:r>
              <a:rPr lang="nl-NL" dirty="0"/>
              <a:t>een korte tekst’]</a:t>
            </a:r>
          </a:p>
        </p:txBody>
      </p:sp>
    </p:spTree>
    <p:extLst>
      <p:ext uri="{BB962C8B-B14F-4D97-AF65-F5344CB8AC3E}">
        <p14:creationId xmlns:p14="http://schemas.microsoft.com/office/powerpoint/2010/main" val="8217416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(2-koloms)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562D6FC5-B677-4FF1-8F6D-04100250DBCD}"/>
              </a:ext>
            </a:extLst>
          </p:cNvPr>
          <p:cNvSpPr txBox="1">
            <a:spLocks/>
          </p:cNvSpPr>
          <p:nvPr/>
        </p:nvSpPr>
        <p:spPr bwMode="gray">
          <a:xfrm>
            <a:off x="-1878228" y="0"/>
            <a:ext cx="1728000" cy="19619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titel mag ook gedeeltelijk een accentkleur hebben.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Deze uitleg staat buiten beeld en wordt niet getoond bij presentatie en wordt ook niet geprint.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5595FC7-5768-4EBB-A641-B44AB238C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-1838256" y="702000"/>
            <a:ext cx="1648055" cy="104790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6400" y="2008800"/>
            <a:ext cx="10800000" cy="3960000"/>
          </a:xfrm>
        </p:spPr>
        <p:txBody>
          <a:bodyPr numCol="2" spcCol="504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l-NL" dirty="0"/>
              <a:t>[Tekst (2-kolomsindeling). Gebruik de knop voor Lijstniveau verhogen om te schakelen naar een andere tekstopmaak]</a:t>
            </a:r>
          </a:p>
        </p:txBody>
      </p:sp>
    </p:spTree>
    <p:extLst>
      <p:ext uri="{BB962C8B-B14F-4D97-AF65-F5344CB8AC3E}">
        <p14:creationId xmlns:p14="http://schemas.microsoft.com/office/powerpoint/2010/main" val="854127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(2-koloms)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>
            <a:spLocks/>
          </p:cNvSpPr>
          <p:nvPr/>
        </p:nvSpPr>
        <p:spPr bwMode="gray">
          <a:xfrm>
            <a:off x="-1878228" y="0"/>
            <a:ext cx="1728000" cy="19619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titel mag ook gedeeltelijk een accentkleur hebben.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Deze uitleg staat buiten beeld en wordt niet getoond bij presentatie en wordt ook niet geprint.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-1838256" y="702000"/>
            <a:ext cx="1648055" cy="104790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6400" y="2008800"/>
            <a:ext cx="10800000" cy="3960000"/>
          </a:xfrm>
        </p:spPr>
        <p:txBody>
          <a:bodyPr numCol="2" spcCol="504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l-NL" dirty="0"/>
              <a:t>[Tekst (2-kolomsindeling). Gebruik de knop voor Lijstniveau verhogen om te schakelen naar een andere tekstopmaak]</a:t>
            </a:r>
          </a:p>
        </p:txBody>
      </p:sp>
    </p:spTree>
    <p:extLst>
      <p:ext uri="{BB962C8B-B14F-4D97-AF65-F5344CB8AC3E}">
        <p14:creationId xmlns:p14="http://schemas.microsoft.com/office/powerpoint/2010/main" val="26110114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inddia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leurvlak 10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11841163" cy="5611595"/>
          </a:xfrm>
          <a:custGeom>
            <a:avLst/>
            <a:gdLst>
              <a:gd name="connsiteX0" fmla="*/ 0 w 11841163"/>
              <a:gd name="connsiteY0" fmla="*/ 0 h 6116638"/>
              <a:gd name="connsiteX1" fmla="*/ 11841163 w 11841163"/>
              <a:gd name="connsiteY1" fmla="*/ 0 h 6116638"/>
              <a:gd name="connsiteX2" fmla="*/ 11841163 w 11841163"/>
              <a:gd name="connsiteY2" fmla="*/ 5259299 h 6116638"/>
              <a:gd name="connsiteX3" fmla="*/ 11823744 w 11841163"/>
              <a:gd name="connsiteY3" fmla="*/ 5432068 h 6116638"/>
              <a:gd name="connsiteX4" fmla="*/ 11800868 w 11841163"/>
              <a:gd name="connsiteY4" fmla="*/ 5505756 h 6116638"/>
              <a:gd name="connsiteX5" fmla="*/ 11773769 w 11841163"/>
              <a:gd name="connsiteY5" fmla="*/ 5593001 h 6116638"/>
              <a:gd name="connsiteX6" fmla="*/ 11071530 w 11841163"/>
              <a:gd name="connsiteY6" fmla="*/ 6112159 h 6116638"/>
              <a:gd name="connsiteX7" fmla="*/ 10985837 w 11841163"/>
              <a:gd name="connsiteY7" fmla="*/ 6116540 h 6116638"/>
              <a:gd name="connsiteX8" fmla="*/ 10983890 w 11841163"/>
              <a:gd name="connsiteY8" fmla="*/ 6116638 h 6116638"/>
              <a:gd name="connsiteX9" fmla="*/ 0 w 11841163"/>
              <a:gd name="connsiteY9" fmla="*/ 6116638 h 6116638"/>
              <a:gd name="connsiteX10" fmla="*/ 0 w 11841163"/>
              <a:gd name="connsiteY10" fmla="*/ 0 h 611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41163" h="6116638">
                <a:moveTo>
                  <a:pt x="0" y="0"/>
                </a:moveTo>
                <a:lnTo>
                  <a:pt x="11841163" y="0"/>
                </a:lnTo>
                <a:cubicBezTo>
                  <a:pt x="11841163" y="5259299"/>
                  <a:pt x="11841163" y="5259299"/>
                  <a:pt x="11841163" y="5259299"/>
                </a:cubicBezTo>
                <a:cubicBezTo>
                  <a:pt x="11841163" y="5318479"/>
                  <a:pt x="11835165" y="5376261"/>
                  <a:pt x="11823744" y="5432068"/>
                </a:cubicBezTo>
                <a:lnTo>
                  <a:pt x="11800868" y="5505756"/>
                </a:lnTo>
                <a:lnTo>
                  <a:pt x="11773769" y="5593001"/>
                </a:lnTo>
                <a:cubicBezTo>
                  <a:pt x="11654434" y="5874966"/>
                  <a:pt x="11388427" y="6079796"/>
                  <a:pt x="11071530" y="6112159"/>
                </a:cubicBezTo>
                <a:lnTo>
                  <a:pt x="10985837" y="6116540"/>
                </a:lnTo>
                <a:lnTo>
                  <a:pt x="10983890" y="6116638"/>
                </a:lnTo>
                <a:cubicBezTo>
                  <a:pt x="0" y="6116638"/>
                  <a:pt x="0" y="6116638"/>
                  <a:pt x="0" y="6116638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pic>
        <p:nvPicPr>
          <p:cNvPr id="2" name="Afbeelding 1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BF64795F-8805-4AD7-1870-BB9DD58572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5976939"/>
            <a:ext cx="2462400" cy="54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88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11836440" cy="6113520"/>
          </a:xfrm>
          <a:custGeom>
            <a:avLst/>
            <a:gdLst>
              <a:gd name="connsiteX0" fmla="*/ 0 w 11836440"/>
              <a:gd name="connsiteY0" fmla="*/ 0 h 6113520"/>
              <a:gd name="connsiteX1" fmla="*/ 11836440 w 11836440"/>
              <a:gd name="connsiteY1" fmla="*/ 0 h 6113520"/>
              <a:gd name="connsiteX2" fmla="*/ 11836440 w 11836440"/>
              <a:gd name="connsiteY2" fmla="*/ 5281019 h 6113520"/>
              <a:gd name="connsiteX3" fmla="*/ 11821358 w 11836440"/>
              <a:gd name="connsiteY3" fmla="*/ 5430539 h 6113520"/>
              <a:gd name="connsiteX4" fmla="*/ 11069148 w 11836440"/>
              <a:gd name="connsiteY4" fmla="*/ 6110572 h 6113520"/>
              <a:gd name="connsiteX5" fmla="*/ 11011483 w 11836440"/>
              <a:gd name="connsiteY5" fmla="*/ 6113520 h 6113520"/>
              <a:gd name="connsiteX6" fmla="*/ 0 w 11836440"/>
              <a:gd name="connsiteY6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6440" h="6113520">
                <a:moveTo>
                  <a:pt x="0" y="0"/>
                </a:moveTo>
                <a:lnTo>
                  <a:pt x="11836440" y="0"/>
                </a:lnTo>
                <a:lnTo>
                  <a:pt x="11836440" y="5281019"/>
                </a:lnTo>
                <a:lnTo>
                  <a:pt x="11821358" y="5430539"/>
                </a:lnTo>
                <a:cubicBezTo>
                  <a:pt x="11747100" y="5793194"/>
                  <a:pt x="11443664" y="6072325"/>
                  <a:pt x="11069148" y="6110572"/>
                </a:cubicBezTo>
                <a:lnTo>
                  <a:pt x="11011483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8026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(wit) en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11836440" cy="6113520"/>
          </a:xfrm>
          <a:custGeom>
            <a:avLst/>
            <a:gdLst>
              <a:gd name="connsiteX0" fmla="*/ 0 w 11836440"/>
              <a:gd name="connsiteY0" fmla="*/ 0 h 6113520"/>
              <a:gd name="connsiteX1" fmla="*/ 11836440 w 11836440"/>
              <a:gd name="connsiteY1" fmla="*/ 0 h 6113520"/>
              <a:gd name="connsiteX2" fmla="*/ 11836440 w 11836440"/>
              <a:gd name="connsiteY2" fmla="*/ 5281019 h 6113520"/>
              <a:gd name="connsiteX3" fmla="*/ 11821358 w 11836440"/>
              <a:gd name="connsiteY3" fmla="*/ 5430539 h 6113520"/>
              <a:gd name="connsiteX4" fmla="*/ 11069148 w 11836440"/>
              <a:gd name="connsiteY4" fmla="*/ 6110572 h 6113520"/>
              <a:gd name="connsiteX5" fmla="*/ 11011483 w 11836440"/>
              <a:gd name="connsiteY5" fmla="*/ 6113520 h 6113520"/>
              <a:gd name="connsiteX6" fmla="*/ 0 w 11836440"/>
              <a:gd name="connsiteY6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6440" h="6113520">
                <a:moveTo>
                  <a:pt x="0" y="0"/>
                </a:moveTo>
                <a:lnTo>
                  <a:pt x="11836440" y="0"/>
                </a:lnTo>
                <a:lnTo>
                  <a:pt x="11836440" y="5281019"/>
                </a:lnTo>
                <a:lnTo>
                  <a:pt x="11821358" y="5430539"/>
                </a:lnTo>
                <a:cubicBezTo>
                  <a:pt x="11747100" y="5793194"/>
                  <a:pt x="11443664" y="6072325"/>
                  <a:pt x="11069148" y="6110572"/>
                </a:cubicBezTo>
                <a:lnTo>
                  <a:pt x="11011483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75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(subtitel licht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080000" y="1"/>
            <a:ext cx="6755166" cy="5609589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baseline="0"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8" name="Freeform 5 (PHJU)">
            <a:extLst>
              <a:ext uri="{FF2B5EF4-FFF2-40B4-BE49-F238E27FC236}">
                <a16:creationId xmlns:a16="http://schemas.microsoft.com/office/drawing/2014/main" id="{E0117198-B78D-495E-B2E2-EA83F19B7C7A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6110288" cy="5616575"/>
          </a:xfrm>
          <a:custGeom>
            <a:avLst/>
            <a:gdLst>
              <a:gd name="T0" fmla="*/ 19246 w 19246"/>
              <a:gd name="T1" fmla="*/ 5928 h 17690"/>
              <a:gd name="T2" fmla="*/ 19241 w 19246"/>
              <a:gd name="T3" fmla="*/ 0 h 17690"/>
              <a:gd name="T4" fmla="*/ 1326 w 19246"/>
              <a:gd name="T5" fmla="*/ 0 h 17690"/>
              <a:gd name="T6" fmla="*/ 0 w 19246"/>
              <a:gd name="T7" fmla="*/ 3 h 17690"/>
              <a:gd name="T8" fmla="*/ 0 w 19246"/>
              <a:gd name="T9" fmla="*/ 17690 h 17690"/>
              <a:gd name="T10" fmla="*/ 16527 w 19246"/>
              <a:gd name="T11" fmla="*/ 17690 h 17690"/>
              <a:gd name="T12" fmla="*/ 19241 w 19246"/>
              <a:gd name="T13" fmla="*/ 14972 h 17690"/>
              <a:gd name="T14" fmla="*/ 19241 w 19246"/>
              <a:gd name="T15" fmla="*/ 8609 h 17690"/>
              <a:gd name="T16" fmla="*/ 19246 w 19246"/>
              <a:gd name="T17" fmla="*/ 8609 h 17690"/>
              <a:gd name="T18" fmla="*/ 19246 w 19246"/>
              <a:gd name="T19" fmla="*/ 5928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246" h="17690">
                <a:moveTo>
                  <a:pt x="19246" y="5928"/>
                </a:move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lnTo>
                  <a:pt x="19246" y="5928"/>
                </a:ln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6000" indent="-216000" algn="l" defTabSz="9144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625733" y="1190744"/>
            <a:ext cx="5002069" cy="1800000"/>
          </a:xfrm>
        </p:spPr>
        <p:txBody>
          <a:bodyPr anchor="t"/>
          <a:lstStyle>
            <a:lvl1pPr algn="l">
              <a:lnSpc>
                <a:spcPct val="90000"/>
              </a:lnSpc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5733" y="667449"/>
            <a:ext cx="5002069" cy="39778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700" b="1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5475" y="4335972"/>
            <a:ext cx="5002327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625475" y="4760225"/>
            <a:ext cx="5002327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25475" y="4986767"/>
            <a:ext cx="5002327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[Functie]</a:t>
            </a:r>
          </a:p>
        </p:txBody>
      </p:sp>
      <p:pic>
        <p:nvPicPr>
          <p:cNvPr id="4" name="Afbeelding 3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3F87D8FF-E085-7E4C-CA94-267013DD40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5976939"/>
            <a:ext cx="2462400" cy="54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25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(merkblauw) en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/>
        </p:nvSpPr>
        <p:spPr bwMode="gray">
          <a:xfrm>
            <a:off x="-1878228" y="0"/>
            <a:ext cx="1728000" cy="19619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1200" baseline="0" dirty="0"/>
              <a:t>De titel mag ook gedeeltelijk een accentkleur hebben.</a:t>
            </a:r>
          </a:p>
          <a:p>
            <a:endParaRPr lang="nl-NL" sz="1200" baseline="0" dirty="0"/>
          </a:p>
          <a:p>
            <a:endParaRPr lang="nl-NL" sz="1200" baseline="0" dirty="0"/>
          </a:p>
          <a:p>
            <a:r>
              <a:rPr lang="nl-NL" sz="1200" i="1" baseline="0" dirty="0"/>
              <a:t>Deze uitleg staat buiten beeld en wordt niet getoond bij presentatie en wordt ook niet geprint.</a:t>
            </a:r>
          </a:p>
          <a:p>
            <a:endParaRPr lang="nl-NL" sz="12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-1838256" y="702000"/>
            <a:ext cx="1648055" cy="104790"/>
          </a:xfrm>
          <a:prstGeom prst="rect">
            <a:avLst/>
          </a:prstGeom>
        </p:spPr>
      </p:pic>
      <p:sp>
        <p:nvSpPr>
          <p:cNvPr id="4" name="Tijdelijke aanduiding voor afbeelding 8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11836440" cy="6113520"/>
          </a:xfrm>
          <a:custGeom>
            <a:avLst/>
            <a:gdLst>
              <a:gd name="connsiteX0" fmla="*/ 0 w 11836440"/>
              <a:gd name="connsiteY0" fmla="*/ 0 h 6113520"/>
              <a:gd name="connsiteX1" fmla="*/ 11836440 w 11836440"/>
              <a:gd name="connsiteY1" fmla="*/ 0 h 6113520"/>
              <a:gd name="connsiteX2" fmla="*/ 11836440 w 11836440"/>
              <a:gd name="connsiteY2" fmla="*/ 5281019 h 6113520"/>
              <a:gd name="connsiteX3" fmla="*/ 11821358 w 11836440"/>
              <a:gd name="connsiteY3" fmla="*/ 5430539 h 6113520"/>
              <a:gd name="connsiteX4" fmla="*/ 11069148 w 11836440"/>
              <a:gd name="connsiteY4" fmla="*/ 6110572 h 6113520"/>
              <a:gd name="connsiteX5" fmla="*/ 11011483 w 11836440"/>
              <a:gd name="connsiteY5" fmla="*/ 6113520 h 6113520"/>
              <a:gd name="connsiteX6" fmla="*/ 0 w 11836440"/>
              <a:gd name="connsiteY6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6440" h="6113520">
                <a:moveTo>
                  <a:pt x="0" y="0"/>
                </a:moveTo>
                <a:lnTo>
                  <a:pt x="11836440" y="0"/>
                </a:lnTo>
                <a:lnTo>
                  <a:pt x="11836440" y="5281019"/>
                </a:lnTo>
                <a:lnTo>
                  <a:pt x="11821358" y="5430539"/>
                </a:lnTo>
                <a:cubicBezTo>
                  <a:pt x="11747100" y="5793194"/>
                  <a:pt x="11443664" y="6072325"/>
                  <a:pt x="11069148" y="6110572"/>
                </a:cubicBezTo>
                <a:lnTo>
                  <a:pt x="11011483" y="6113520"/>
                </a:lnTo>
                <a:lnTo>
                  <a:pt x="0" y="61135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78487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 licht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/>
        </p:nvSpPr>
        <p:spPr bwMode="gray">
          <a:xfrm>
            <a:off x="-1878228" y="0"/>
            <a:ext cx="1728000" cy="19619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1200" baseline="0" dirty="0"/>
              <a:t>De titel mag ook gedeeltelijk een accentkleur hebben.</a:t>
            </a:r>
          </a:p>
          <a:p>
            <a:endParaRPr lang="nl-NL" sz="1200" baseline="0" dirty="0"/>
          </a:p>
          <a:p>
            <a:endParaRPr lang="nl-NL" sz="1200" baseline="0" dirty="0"/>
          </a:p>
          <a:p>
            <a:r>
              <a:rPr lang="nl-NL" sz="1200" i="1" baseline="0" dirty="0"/>
              <a:t>Deze uitleg staat buiten beeld en wordt niet getoond bij presentatie en wordt ook niet geprint.</a:t>
            </a:r>
          </a:p>
          <a:p>
            <a:endParaRPr lang="nl-NL" sz="12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-1838256" y="702000"/>
            <a:ext cx="1648055" cy="104790"/>
          </a:xfrm>
          <a:prstGeom prst="rect">
            <a:avLst/>
          </a:prstGeom>
        </p:spPr>
      </p:pic>
      <p:sp>
        <p:nvSpPr>
          <p:cNvPr id="7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64523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/>
        </p:nvSpPr>
        <p:spPr bwMode="gray">
          <a:xfrm>
            <a:off x="-1878228" y="0"/>
            <a:ext cx="1728000" cy="19619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1200" baseline="0" dirty="0"/>
              <a:t>De titel mag ook gedeeltelijk een accentkleur hebben.</a:t>
            </a:r>
          </a:p>
          <a:p>
            <a:endParaRPr lang="nl-NL" sz="1200" baseline="0" dirty="0"/>
          </a:p>
          <a:p>
            <a:endParaRPr lang="nl-NL" sz="1200" baseline="0" dirty="0"/>
          </a:p>
          <a:p>
            <a:r>
              <a:rPr lang="nl-NL" sz="1200" i="1" baseline="0" dirty="0"/>
              <a:t>Deze uitleg staat buiten beeld en wordt niet getoond bij presentatie en wordt ook niet geprint.</a:t>
            </a:r>
          </a:p>
          <a:p>
            <a:endParaRPr lang="nl-NL" sz="12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-1838256" y="702000"/>
            <a:ext cx="1648055" cy="104790"/>
          </a:xfrm>
          <a:prstGeom prst="rect">
            <a:avLst/>
          </a:prstGeom>
        </p:spPr>
      </p:pic>
      <p:sp>
        <p:nvSpPr>
          <p:cNvPr id="7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7712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>
            <a:extLst>
              <a:ext uri="{FF2B5EF4-FFF2-40B4-BE49-F238E27FC236}">
                <a16:creationId xmlns:a16="http://schemas.microsoft.com/office/drawing/2014/main" id="{4B1F4484-10F4-4B68-B19D-96605D1C1985}"/>
              </a:ext>
            </a:extLst>
          </p:cNvPr>
          <p:cNvSpPr txBox="1">
            <a:spLocks/>
          </p:cNvSpPr>
          <p:nvPr/>
        </p:nvSpPr>
        <p:spPr bwMode="gray">
          <a:xfrm>
            <a:off x="-1878228" y="0"/>
            <a:ext cx="1728000" cy="19619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nl-NL" sz="1200" baseline="0" dirty="0"/>
              <a:t>De titel mag ook gedeeltelijk een accentkleur hebben.</a:t>
            </a:r>
          </a:p>
          <a:p>
            <a:endParaRPr lang="nl-NL" sz="1200" baseline="0" dirty="0"/>
          </a:p>
          <a:p>
            <a:endParaRPr lang="nl-NL" sz="1200" baseline="0" dirty="0"/>
          </a:p>
          <a:p>
            <a:r>
              <a:rPr lang="nl-NL" sz="1200" i="1" baseline="0" dirty="0"/>
              <a:t>Deze uitleg staat buiten beeld en wordt niet getoond bij presentatie en wordt ook niet geprint.</a:t>
            </a:r>
          </a:p>
          <a:p>
            <a:endParaRPr lang="nl-NL" sz="12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2EFA316-C0D3-44A5-BB5A-EE1B5A170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-1838256" y="702000"/>
            <a:ext cx="1648055" cy="104790"/>
          </a:xfrm>
          <a:prstGeom prst="rect">
            <a:avLst/>
          </a:prstGeom>
        </p:spPr>
      </p:pic>
      <p:sp>
        <p:nvSpPr>
          <p:cNvPr id="7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33813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 licht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91633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8967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56828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inddia merk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leurvlak 10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11841163" cy="5611595"/>
          </a:xfrm>
          <a:custGeom>
            <a:avLst/>
            <a:gdLst>
              <a:gd name="connsiteX0" fmla="*/ 0 w 11841163"/>
              <a:gd name="connsiteY0" fmla="*/ 0 h 6116638"/>
              <a:gd name="connsiteX1" fmla="*/ 11841163 w 11841163"/>
              <a:gd name="connsiteY1" fmla="*/ 0 h 6116638"/>
              <a:gd name="connsiteX2" fmla="*/ 11841163 w 11841163"/>
              <a:gd name="connsiteY2" fmla="*/ 5259299 h 6116638"/>
              <a:gd name="connsiteX3" fmla="*/ 11823744 w 11841163"/>
              <a:gd name="connsiteY3" fmla="*/ 5432068 h 6116638"/>
              <a:gd name="connsiteX4" fmla="*/ 11800868 w 11841163"/>
              <a:gd name="connsiteY4" fmla="*/ 5505756 h 6116638"/>
              <a:gd name="connsiteX5" fmla="*/ 11773769 w 11841163"/>
              <a:gd name="connsiteY5" fmla="*/ 5593001 h 6116638"/>
              <a:gd name="connsiteX6" fmla="*/ 11071530 w 11841163"/>
              <a:gd name="connsiteY6" fmla="*/ 6112159 h 6116638"/>
              <a:gd name="connsiteX7" fmla="*/ 10985837 w 11841163"/>
              <a:gd name="connsiteY7" fmla="*/ 6116540 h 6116638"/>
              <a:gd name="connsiteX8" fmla="*/ 10983890 w 11841163"/>
              <a:gd name="connsiteY8" fmla="*/ 6116638 h 6116638"/>
              <a:gd name="connsiteX9" fmla="*/ 0 w 11841163"/>
              <a:gd name="connsiteY9" fmla="*/ 6116638 h 6116638"/>
              <a:gd name="connsiteX10" fmla="*/ 0 w 11841163"/>
              <a:gd name="connsiteY10" fmla="*/ 0 h 611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41163" h="6116638">
                <a:moveTo>
                  <a:pt x="0" y="0"/>
                </a:moveTo>
                <a:lnTo>
                  <a:pt x="11841163" y="0"/>
                </a:lnTo>
                <a:cubicBezTo>
                  <a:pt x="11841163" y="5259299"/>
                  <a:pt x="11841163" y="5259299"/>
                  <a:pt x="11841163" y="5259299"/>
                </a:cubicBezTo>
                <a:cubicBezTo>
                  <a:pt x="11841163" y="5318479"/>
                  <a:pt x="11835165" y="5376261"/>
                  <a:pt x="11823744" y="5432068"/>
                </a:cubicBezTo>
                <a:lnTo>
                  <a:pt x="11800868" y="5505756"/>
                </a:lnTo>
                <a:lnTo>
                  <a:pt x="11773769" y="5593001"/>
                </a:lnTo>
                <a:cubicBezTo>
                  <a:pt x="11654434" y="5874966"/>
                  <a:pt x="11388427" y="6079796"/>
                  <a:pt x="11071530" y="6112159"/>
                </a:cubicBezTo>
                <a:lnTo>
                  <a:pt x="10985837" y="6116540"/>
                </a:lnTo>
                <a:lnTo>
                  <a:pt x="10983890" y="6116638"/>
                </a:lnTo>
                <a:cubicBezTo>
                  <a:pt x="0" y="6116638"/>
                  <a:pt x="0" y="6116638"/>
                  <a:pt x="0" y="6116638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pic>
        <p:nvPicPr>
          <p:cNvPr id="2" name="Afbeelding 1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B9AE6CBE-271A-7B6F-E00D-3F3CB9C820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5976939"/>
            <a:ext cx="2462400" cy="54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246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(2-koloms) lichtgr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DDF940B6-D121-4B86-B8E9-8EB013344BA1}"/>
              </a:ext>
            </a:extLst>
          </p:cNvPr>
          <p:cNvSpPr txBox="1">
            <a:spLocks/>
          </p:cNvSpPr>
          <p:nvPr/>
        </p:nvSpPr>
        <p:spPr bwMode="gray">
          <a:xfrm>
            <a:off x="-1878228" y="0"/>
            <a:ext cx="1728000" cy="19619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titel mag ook gedeeltelijk een accentkleur hebben.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Deze uitleg staat buiten beeld en wordt niet getoond bij presentatie en wordt ook niet geprint.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20AC08F-E545-4A93-BC3B-323B6A8DB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-1838256" y="702000"/>
            <a:ext cx="1648055" cy="104790"/>
          </a:xfrm>
          <a:prstGeom prst="rect">
            <a:avLst/>
          </a:prstGeom>
        </p:spPr>
      </p:pic>
      <p:sp>
        <p:nvSpPr>
          <p:cNvPr id="9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6400" y="2008800"/>
            <a:ext cx="10800000" cy="3960000"/>
          </a:xfrm>
        </p:spPr>
        <p:txBody>
          <a:bodyPr numCol="2" spcCol="504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l-NL" dirty="0"/>
              <a:t>[Tekst (2-kolomsindeling). Gebruik de knop voor Lijstniveau verhogen om te schakelen naar een andere tekstopmaak]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290621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080000" y="1"/>
            <a:ext cx="6755166" cy="5609589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7" name="Freeform 5 (PHJU)">
            <a:extLst>
              <a:ext uri="{FF2B5EF4-FFF2-40B4-BE49-F238E27FC236}">
                <a16:creationId xmlns:a16="http://schemas.microsoft.com/office/drawing/2014/main" id="{7D65CD93-CC00-440E-A2D6-5761919C89BF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6110288" cy="5616575"/>
          </a:xfrm>
          <a:custGeom>
            <a:avLst/>
            <a:gdLst>
              <a:gd name="T0" fmla="*/ 19246 w 19246"/>
              <a:gd name="T1" fmla="*/ 5928 h 17690"/>
              <a:gd name="T2" fmla="*/ 19241 w 19246"/>
              <a:gd name="T3" fmla="*/ 0 h 17690"/>
              <a:gd name="T4" fmla="*/ 1326 w 19246"/>
              <a:gd name="T5" fmla="*/ 0 h 17690"/>
              <a:gd name="T6" fmla="*/ 0 w 19246"/>
              <a:gd name="T7" fmla="*/ 3 h 17690"/>
              <a:gd name="T8" fmla="*/ 0 w 19246"/>
              <a:gd name="T9" fmla="*/ 17690 h 17690"/>
              <a:gd name="T10" fmla="*/ 16527 w 19246"/>
              <a:gd name="T11" fmla="*/ 17690 h 17690"/>
              <a:gd name="T12" fmla="*/ 19241 w 19246"/>
              <a:gd name="T13" fmla="*/ 14972 h 17690"/>
              <a:gd name="T14" fmla="*/ 19241 w 19246"/>
              <a:gd name="T15" fmla="*/ 8609 h 17690"/>
              <a:gd name="T16" fmla="*/ 19246 w 19246"/>
              <a:gd name="T17" fmla="*/ 8609 h 17690"/>
              <a:gd name="T18" fmla="*/ 19246 w 19246"/>
              <a:gd name="T19" fmla="*/ 5928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246" h="17690">
                <a:moveTo>
                  <a:pt x="19246" y="5928"/>
                </a:move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lnTo>
                  <a:pt x="19246" y="5928"/>
                </a:ln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6000" indent="-216000" algn="l" defTabSz="9144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625733" y="1190744"/>
            <a:ext cx="5002069" cy="1800000"/>
          </a:xfrm>
        </p:spPr>
        <p:txBody>
          <a:bodyPr anchor="t"/>
          <a:lstStyle>
            <a:lvl1pPr algn="l">
              <a:lnSpc>
                <a:spcPct val="90000"/>
              </a:lnSpc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5733" y="667449"/>
            <a:ext cx="5002069" cy="39778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7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5475" y="4335972"/>
            <a:ext cx="5002327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625475" y="4760225"/>
            <a:ext cx="5002327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25475" y="4986767"/>
            <a:ext cx="5002327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[Functie]</a:t>
            </a:r>
          </a:p>
        </p:txBody>
      </p:sp>
      <p:pic>
        <p:nvPicPr>
          <p:cNvPr id="4" name="Afbeelding 3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A791509D-F25C-3FD8-7F42-49A5F8EF1A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5976939"/>
            <a:ext cx="2462400" cy="54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4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beeldingsvak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080000" y="1"/>
            <a:ext cx="6755166" cy="5609589"/>
          </a:xfrm>
          <a:custGeom>
            <a:avLst/>
            <a:gdLst>
              <a:gd name="connsiteX0" fmla="*/ 0 w 7531757"/>
              <a:gd name="connsiteY0" fmla="*/ 0 h 5609589"/>
              <a:gd name="connsiteX1" fmla="*/ 7531757 w 7531757"/>
              <a:gd name="connsiteY1" fmla="*/ 0 h 5609589"/>
              <a:gd name="connsiteX2" fmla="*/ 7531757 w 7531757"/>
              <a:gd name="connsiteY2" fmla="*/ 4751387 h 5609589"/>
              <a:gd name="connsiteX3" fmla="*/ 6669996 w 7531757"/>
              <a:gd name="connsiteY3" fmla="*/ 5609589 h 5609589"/>
              <a:gd name="connsiteX4" fmla="*/ 0 w 7531757"/>
              <a:gd name="connsiteY4" fmla="*/ 5609589 h 5609589"/>
              <a:gd name="connsiteX5" fmla="*/ 0 w 7531757"/>
              <a:gd name="connsiteY5" fmla="*/ 0 h 560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1757" h="5609589">
                <a:moveTo>
                  <a:pt x="0" y="0"/>
                </a:moveTo>
                <a:lnTo>
                  <a:pt x="7531757" y="0"/>
                </a:lnTo>
                <a:cubicBezTo>
                  <a:pt x="7531757" y="4751387"/>
                  <a:pt x="7531757" y="4751387"/>
                  <a:pt x="7531757" y="4751387"/>
                </a:cubicBezTo>
                <a:cubicBezTo>
                  <a:pt x="7531757" y="5227319"/>
                  <a:pt x="7145789" y="5609589"/>
                  <a:pt x="6669996" y="5609589"/>
                </a:cubicBezTo>
                <a:cubicBezTo>
                  <a:pt x="0" y="5609589"/>
                  <a:pt x="0" y="5609589"/>
                  <a:pt x="0" y="5609589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17" name="Freeform 5 (PHJU)">
            <a:extLst>
              <a:ext uri="{FF2B5EF4-FFF2-40B4-BE49-F238E27FC236}">
                <a16:creationId xmlns:a16="http://schemas.microsoft.com/office/drawing/2014/main" id="{5DDA67FD-A7AF-4F42-AECC-E3DE069986A4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0"/>
            <a:ext cx="6110288" cy="5616575"/>
          </a:xfrm>
          <a:custGeom>
            <a:avLst/>
            <a:gdLst>
              <a:gd name="T0" fmla="*/ 19246 w 19246"/>
              <a:gd name="T1" fmla="*/ 5928 h 17690"/>
              <a:gd name="T2" fmla="*/ 19241 w 19246"/>
              <a:gd name="T3" fmla="*/ 0 h 17690"/>
              <a:gd name="T4" fmla="*/ 1326 w 19246"/>
              <a:gd name="T5" fmla="*/ 0 h 17690"/>
              <a:gd name="T6" fmla="*/ 0 w 19246"/>
              <a:gd name="T7" fmla="*/ 3 h 17690"/>
              <a:gd name="T8" fmla="*/ 0 w 19246"/>
              <a:gd name="T9" fmla="*/ 17690 h 17690"/>
              <a:gd name="T10" fmla="*/ 16527 w 19246"/>
              <a:gd name="T11" fmla="*/ 17690 h 17690"/>
              <a:gd name="T12" fmla="*/ 19241 w 19246"/>
              <a:gd name="T13" fmla="*/ 14972 h 17690"/>
              <a:gd name="T14" fmla="*/ 19241 w 19246"/>
              <a:gd name="T15" fmla="*/ 8609 h 17690"/>
              <a:gd name="T16" fmla="*/ 19246 w 19246"/>
              <a:gd name="T17" fmla="*/ 8609 h 17690"/>
              <a:gd name="T18" fmla="*/ 19246 w 19246"/>
              <a:gd name="T19" fmla="*/ 5928 h 17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246" h="17690">
                <a:moveTo>
                  <a:pt x="19246" y="5928"/>
                </a:moveTo>
                <a:cubicBezTo>
                  <a:pt x="19241" y="0"/>
                  <a:pt x="19241" y="0"/>
                  <a:pt x="19241" y="0"/>
                </a:cubicBezTo>
                <a:cubicBezTo>
                  <a:pt x="1326" y="0"/>
                  <a:pt x="1326" y="0"/>
                  <a:pt x="1326" y="0"/>
                </a:cubicBezTo>
                <a:cubicBezTo>
                  <a:pt x="0" y="3"/>
                  <a:pt x="0" y="3"/>
                  <a:pt x="0" y="3"/>
                </a:cubicBezTo>
                <a:cubicBezTo>
                  <a:pt x="0" y="17690"/>
                  <a:pt x="0" y="17690"/>
                  <a:pt x="0" y="17690"/>
                </a:cubicBezTo>
                <a:cubicBezTo>
                  <a:pt x="16527" y="17690"/>
                  <a:pt x="16527" y="17690"/>
                  <a:pt x="16527" y="17690"/>
                </a:cubicBezTo>
                <a:cubicBezTo>
                  <a:pt x="18026" y="17690"/>
                  <a:pt x="19241" y="16473"/>
                  <a:pt x="19241" y="14972"/>
                </a:cubicBezTo>
                <a:cubicBezTo>
                  <a:pt x="19241" y="8609"/>
                  <a:pt x="19241" y="8609"/>
                  <a:pt x="19241" y="8609"/>
                </a:cubicBezTo>
                <a:cubicBezTo>
                  <a:pt x="19246" y="8609"/>
                  <a:pt x="19246" y="8609"/>
                  <a:pt x="19246" y="8609"/>
                </a:cubicBezTo>
                <a:lnTo>
                  <a:pt x="19246" y="5928"/>
                </a:lnTo>
                <a:close/>
              </a:path>
            </a:pathLst>
          </a:custGeom>
          <a:solidFill>
            <a:srgbClr val="019CB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6000" indent="-216000" algn="l" defTabSz="914400" rtl="0" eaLnBrk="1" latinLnBrk="0" hangingPunct="1">
              <a:lnSpc>
                <a:spcPct val="127000"/>
              </a:lnSpc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None/>
              <a:defRPr/>
            </a:lvl1pPr>
          </a:lstStyle>
          <a:p>
            <a:r>
              <a:rPr lang="nl-NL"/>
              <a:t> 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625733" y="1190744"/>
            <a:ext cx="5002069" cy="1800000"/>
          </a:xfrm>
        </p:spPr>
        <p:txBody>
          <a:bodyPr anchor="t"/>
          <a:lstStyle>
            <a:lvl1pPr algn="l">
              <a:lnSpc>
                <a:spcPct val="90000"/>
              </a:lnSpc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5733" y="667449"/>
            <a:ext cx="5002069" cy="39778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7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4" name="Locatie en datum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5475" y="4335972"/>
            <a:ext cx="5002327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[Locatie en datum]</a:t>
            </a:r>
          </a:p>
        </p:txBody>
      </p:sp>
      <p:sp>
        <p:nvSpPr>
          <p:cNvPr id="15" name="Naam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625475" y="4760225"/>
            <a:ext cx="5002327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[Naam]</a:t>
            </a:r>
          </a:p>
        </p:txBody>
      </p:sp>
      <p:sp>
        <p:nvSpPr>
          <p:cNvPr id="16" name="Functie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625475" y="4986767"/>
            <a:ext cx="5002327" cy="252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2pPr>
            <a:lvl3pPr marL="0" indent="0"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3pPr>
            <a:lvl4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4pPr>
            <a:lvl5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5pPr>
            <a:lvl6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6pPr>
            <a:lvl7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7pPr>
            <a:lvl8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8pPr>
            <a:lvl9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Rockwell" panose="02060603020205020403" pitchFamily="18" charset="0"/>
              </a:defRPr>
            </a:lvl9pPr>
          </a:lstStyle>
          <a:p>
            <a:pPr lvl="0"/>
            <a:r>
              <a:rPr lang="nl-NL" dirty="0"/>
              <a:t>[Functie]</a:t>
            </a:r>
          </a:p>
        </p:txBody>
      </p:sp>
      <p:pic>
        <p:nvPicPr>
          <p:cNvPr id="4" name="Afbeelding 3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CD7C9067-A365-E3AF-AA63-A7B18E4708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" y="5976939"/>
            <a:ext cx="2462400" cy="54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8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merk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625732" y="3896883"/>
            <a:ext cx="10800000" cy="1800000"/>
          </a:xfrm>
        </p:spPr>
        <p:txBody>
          <a:bodyPr anchor="t"/>
          <a:lstStyle>
            <a:lvl1pPr algn="l">
              <a:lnSpc>
                <a:spcPct val="950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5732" y="3367535"/>
            <a:ext cx="10800000" cy="39778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7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2971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leurvak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0" y="1588"/>
            <a:ext cx="11834813" cy="6113463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625732" y="3896883"/>
            <a:ext cx="10800000" cy="1800000"/>
          </a:xfrm>
        </p:spPr>
        <p:txBody>
          <a:bodyPr anchor="t"/>
          <a:lstStyle>
            <a:lvl1pPr algn="l">
              <a:lnSpc>
                <a:spcPct val="950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5732" y="3367535"/>
            <a:ext cx="10800000" cy="39778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7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467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 licht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>
            <a:spLocks noChangeAspect="1"/>
          </p:cNvSpPr>
          <p:nvPr/>
        </p:nvSpPr>
        <p:spPr bwMode="gray">
          <a:xfrm>
            <a:off x="0" y="1588"/>
            <a:ext cx="11835011" cy="6112800"/>
          </a:xfrm>
          <a:custGeom>
            <a:avLst/>
            <a:gdLst>
              <a:gd name="T0" fmla="*/ 37293 w 37293"/>
              <a:gd name="T1" fmla="*/ 0 h 19263"/>
              <a:gd name="T2" fmla="*/ 37293 w 37293"/>
              <a:gd name="T3" fmla="*/ 16563 h 19263"/>
              <a:gd name="T4" fmla="*/ 34593 w 37293"/>
              <a:gd name="T5" fmla="*/ 19263 h 19263"/>
              <a:gd name="T6" fmla="*/ 0 w 37293"/>
              <a:gd name="T7" fmla="*/ 19263 h 19263"/>
              <a:gd name="T8" fmla="*/ 0 w 37293"/>
              <a:gd name="T9" fmla="*/ 0 h 19263"/>
              <a:gd name="T10" fmla="*/ 37293 w 37293"/>
              <a:gd name="T11" fmla="*/ 0 h 19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93" h="19263">
                <a:moveTo>
                  <a:pt x="37293" y="0"/>
                </a:moveTo>
                <a:cubicBezTo>
                  <a:pt x="37293" y="16563"/>
                  <a:pt x="37293" y="16563"/>
                  <a:pt x="37293" y="16563"/>
                </a:cubicBezTo>
                <a:cubicBezTo>
                  <a:pt x="37293" y="18054"/>
                  <a:pt x="36084" y="19263"/>
                  <a:pt x="34593" y="19263"/>
                </a:cubicBezTo>
                <a:cubicBezTo>
                  <a:pt x="0" y="19263"/>
                  <a:pt x="0" y="19263"/>
                  <a:pt x="0" y="19263"/>
                </a:cubicBezTo>
                <a:cubicBezTo>
                  <a:pt x="0" y="0"/>
                  <a:pt x="0" y="0"/>
                  <a:pt x="0" y="0"/>
                </a:cubicBezTo>
                <a:lnTo>
                  <a:pt x="372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625732" y="3896883"/>
            <a:ext cx="10800000" cy="1800000"/>
          </a:xfrm>
        </p:spPr>
        <p:txBody>
          <a:bodyPr anchor="t"/>
          <a:lstStyle>
            <a:lvl1pPr algn="l">
              <a:lnSpc>
                <a:spcPct val="95000"/>
              </a:lnSpc>
              <a:defRPr sz="4500" b="1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[Hoofdstuktitel]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5732" y="3367535"/>
            <a:ext cx="10800000" cy="39778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7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192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 bwMode="gray">
          <a:xfrm>
            <a:off x="626400" y="603631"/>
            <a:ext cx="10800000" cy="10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/>
              <a:t>[Titel]</a:t>
            </a:r>
            <a:endParaRPr lang="nl-NL" dirty="0"/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 bwMode="gray">
          <a:xfrm>
            <a:off x="626400" y="2009508"/>
            <a:ext cx="108000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JU-LEVEL1=Kop</a:t>
            </a:r>
          </a:p>
          <a:p>
            <a:pPr lvl="1"/>
            <a:r>
              <a:rPr lang="nl-NL" dirty="0"/>
              <a:t>JU-LEVEL2=Basistekst</a:t>
            </a:r>
          </a:p>
          <a:p>
            <a:pPr lvl="2"/>
            <a:r>
              <a:rPr lang="nl-NL" dirty="0"/>
              <a:t>JU-LEVEL3=Opsomming 1e niveau</a:t>
            </a:r>
          </a:p>
          <a:p>
            <a:pPr lvl="3"/>
            <a:r>
              <a:rPr lang="nl-NL" dirty="0"/>
              <a:t>JU-LEVEL4=Opsomming 2e niveau</a:t>
            </a:r>
          </a:p>
          <a:p>
            <a:pPr lvl="4"/>
            <a:r>
              <a:rPr lang="nl-NL" dirty="0"/>
              <a:t>JU-LEVEL5= Opsomming 3e niveau</a:t>
            </a:r>
          </a:p>
          <a:p>
            <a:pPr lvl="5"/>
            <a:r>
              <a:rPr lang="nl-NL" dirty="0"/>
              <a:t>JU-LEVEL6=Zwevend 1e niveau</a:t>
            </a:r>
          </a:p>
          <a:p>
            <a:pPr lvl="6"/>
            <a:r>
              <a:rPr lang="nl-NL" dirty="0"/>
              <a:t>JU-LEVEL7=Zwevend 2e niveau</a:t>
            </a:r>
          </a:p>
          <a:p>
            <a:pPr lvl="7"/>
            <a:r>
              <a:rPr lang="nl-NL" dirty="0"/>
              <a:t>JU-LEVEL8=Zwevend 3e niveau</a:t>
            </a:r>
          </a:p>
          <a:p>
            <a:pPr lvl="8"/>
            <a:r>
              <a:rPr lang="nl-NL" dirty="0"/>
              <a:t>JU-LEVEL9=Basistekst kleiner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 bwMode="gray">
          <a:xfrm>
            <a:off x="7653894" y="6403485"/>
            <a:ext cx="1260000" cy="25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610A258-1CE3-43AB-AA3E-EAED244C2095}" type="datetimeFigureOut">
              <a:rPr lang="nl-NL" smtClean="0"/>
              <a:t>25-10-2024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 bwMode="gray">
          <a:xfrm>
            <a:off x="1021660" y="6403485"/>
            <a:ext cx="6300000" cy="25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 bwMode="gray">
          <a:xfrm>
            <a:off x="11182108" y="6400828"/>
            <a:ext cx="38880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fld id="{A7E38B23-448F-4427-82EF-B920BF69BC2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357188" y="6391276"/>
            <a:ext cx="549275" cy="214313"/>
          </a:xfrm>
          <a:custGeom>
            <a:avLst/>
            <a:gdLst>
              <a:gd name="T0" fmla="*/ 481 w 1730"/>
              <a:gd name="T1" fmla="*/ 2 h 676"/>
              <a:gd name="T2" fmla="*/ 126 w 1730"/>
              <a:gd name="T3" fmla="*/ 273 h 676"/>
              <a:gd name="T4" fmla="*/ 123 w 1730"/>
              <a:gd name="T5" fmla="*/ 281 h 676"/>
              <a:gd name="T6" fmla="*/ 0 w 1730"/>
              <a:gd name="T7" fmla="*/ 335 h 676"/>
              <a:gd name="T8" fmla="*/ 92 w 1730"/>
              <a:gd name="T9" fmla="*/ 390 h 676"/>
              <a:gd name="T10" fmla="*/ 68 w 1730"/>
              <a:gd name="T11" fmla="*/ 674 h 676"/>
              <a:gd name="T12" fmla="*/ 135 w 1730"/>
              <a:gd name="T13" fmla="*/ 637 h 676"/>
              <a:gd name="T14" fmla="*/ 433 w 1730"/>
              <a:gd name="T15" fmla="*/ 390 h 676"/>
              <a:gd name="T16" fmla="*/ 488 w 1730"/>
              <a:gd name="T17" fmla="*/ 676 h 676"/>
              <a:gd name="T18" fmla="*/ 542 w 1730"/>
              <a:gd name="T19" fmla="*/ 55 h 676"/>
              <a:gd name="T20" fmla="*/ 433 w 1730"/>
              <a:gd name="T21" fmla="*/ 281 h 676"/>
              <a:gd name="T22" fmla="*/ 321 w 1730"/>
              <a:gd name="T23" fmla="*/ 175 h 676"/>
              <a:gd name="T24" fmla="*/ 433 w 1730"/>
              <a:gd name="T25" fmla="*/ 151 h 676"/>
              <a:gd name="T26" fmla="*/ 952 w 1730"/>
              <a:gd name="T27" fmla="*/ 338 h 676"/>
              <a:gd name="T28" fmla="*/ 1137 w 1730"/>
              <a:gd name="T29" fmla="*/ 58 h 676"/>
              <a:gd name="T30" fmla="*/ 1122 w 1730"/>
              <a:gd name="T31" fmla="*/ 18 h 676"/>
              <a:gd name="T32" fmla="*/ 1082 w 1730"/>
              <a:gd name="T33" fmla="*/ 1 h 676"/>
              <a:gd name="T34" fmla="*/ 652 w 1730"/>
              <a:gd name="T35" fmla="*/ 55 h 676"/>
              <a:gd name="T36" fmla="*/ 706 w 1730"/>
              <a:gd name="T37" fmla="*/ 676 h 676"/>
              <a:gd name="T38" fmla="*/ 1122 w 1730"/>
              <a:gd name="T39" fmla="*/ 659 h 676"/>
              <a:gd name="T40" fmla="*/ 1056 w 1730"/>
              <a:gd name="T41" fmla="*/ 428 h 676"/>
              <a:gd name="T42" fmla="*/ 761 w 1730"/>
              <a:gd name="T43" fmla="*/ 110 h 676"/>
              <a:gd name="T44" fmla="*/ 1005 w 1730"/>
              <a:gd name="T45" fmla="*/ 127 h 676"/>
              <a:gd name="T46" fmla="*/ 976 w 1730"/>
              <a:gd name="T47" fmla="*/ 181 h 676"/>
              <a:gd name="T48" fmla="*/ 766 w 1730"/>
              <a:gd name="T49" fmla="*/ 281 h 676"/>
              <a:gd name="T50" fmla="*/ 761 w 1730"/>
              <a:gd name="T51" fmla="*/ 110 h 676"/>
              <a:gd name="T52" fmla="*/ 761 w 1730"/>
              <a:gd name="T53" fmla="*/ 568 h 676"/>
              <a:gd name="T54" fmla="*/ 770 w 1730"/>
              <a:gd name="T55" fmla="*/ 390 h 676"/>
              <a:gd name="T56" fmla="*/ 974 w 1730"/>
              <a:gd name="T57" fmla="*/ 499 h 676"/>
              <a:gd name="T58" fmla="*/ 978 w 1730"/>
              <a:gd name="T59" fmla="*/ 568 h 676"/>
              <a:gd name="T60" fmla="*/ 1673 w 1730"/>
              <a:gd name="T61" fmla="*/ 1 h 676"/>
              <a:gd name="T62" fmla="*/ 1290 w 1730"/>
              <a:gd name="T63" fmla="*/ 1 h 676"/>
              <a:gd name="T64" fmla="*/ 1231 w 1730"/>
              <a:gd name="T65" fmla="*/ 55 h 676"/>
              <a:gd name="T66" fmla="*/ 1171 w 1730"/>
              <a:gd name="T67" fmla="*/ 335 h 676"/>
              <a:gd name="T68" fmla="*/ 1231 w 1730"/>
              <a:gd name="T69" fmla="*/ 622 h 676"/>
              <a:gd name="T70" fmla="*/ 1340 w 1730"/>
              <a:gd name="T71" fmla="*/ 622 h 676"/>
              <a:gd name="T72" fmla="*/ 1552 w 1730"/>
              <a:gd name="T73" fmla="*/ 327 h 676"/>
              <a:gd name="T74" fmla="*/ 1715 w 1730"/>
              <a:gd name="T75" fmla="*/ 21 h 676"/>
              <a:gd name="T76" fmla="*/ 1500 w 1730"/>
              <a:gd name="T77" fmla="*/ 232 h 676"/>
              <a:gd name="T78" fmla="*/ 1340 w 1730"/>
              <a:gd name="T79" fmla="*/ 110 h 676"/>
              <a:gd name="T80" fmla="*/ 1589 w 1730"/>
              <a:gd name="T81" fmla="*/ 12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30" h="676">
                <a:moveTo>
                  <a:pt x="524" y="15"/>
                </a:moveTo>
                <a:cubicBezTo>
                  <a:pt x="512" y="5"/>
                  <a:pt x="496" y="0"/>
                  <a:pt x="481" y="2"/>
                </a:cubicBezTo>
                <a:cubicBezTo>
                  <a:pt x="476" y="2"/>
                  <a:pt x="350" y="19"/>
                  <a:pt x="256" y="88"/>
                </a:cubicBezTo>
                <a:cubicBezTo>
                  <a:pt x="174" y="149"/>
                  <a:pt x="130" y="261"/>
                  <a:pt x="126" y="273"/>
                </a:cubicBezTo>
                <a:cubicBezTo>
                  <a:pt x="124" y="277"/>
                  <a:pt x="124" y="277"/>
                  <a:pt x="124" y="277"/>
                </a:cubicBezTo>
                <a:cubicBezTo>
                  <a:pt x="123" y="281"/>
                  <a:pt x="123" y="281"/>
                  <a:pt x="123" y="281"/>
                </a:cubicBezTo>
                <a:cubicBezTo>
                  <a:pt x="55" y="281"/>
                  <a:pt x="55" y="281"/>
                  <a:pt x="55" y="281"/>
                </a:cubicBezTo>
                <a:cubicBezTo>
                  <a:pt x="25" y="281"/>
                  <a:pt x="0" y="305"/>
                  <a:pt x="0" y="335"/>
                </a:cubicBezTo>
                <a:cubicBezTo>
                  <a:pt x="0" y="365"/>
                  <a:pt x="25" y="390"/>
                  <a:pt x="55" y="390"/>
                </a:cubicBezTo>
                <a:cubicBezTo>
                  <a:pt x="92" y="390"/>
                  <a:pt x="92" y="390"/>
                  <a:pt x="92" y="390"/>
                </a:cubicBezTo>
                <a:cubicBezTo>
                  <a:pt x="30" y="607"/>
                  <a:pt x="30" y="607"/>
                  <a:pt x="30" y="607"/>
                </a:cubicBezTo>
                <a:cubicBezTo>
                  <a:pt x="22" y="636"/>
                  <a:pt x="38" y="666"/>
                  <a:pt x="68" y="674"/>
                </a:cubicBezTo>
                <a:cubicBezTo>
                  <a:pt x="72" y="676"/>
                  <a:pt x="78" y="676"/>
                  <a:pt x="82" y="676"/>
                </a:cubicBezTo>
                <a:cubicBezTo>
                  <a:pt x="106" y="676"/>
                  <a:pt x="128" y="661"/>
                  <a:pt x="135" y="637"/>
                </a:cubicBezTo>
                <a:cubicBezTo>
                  <a:pt x="206" y="390"/>
                  <a:pt x="206" y="390"/>
                  <a:pt x="206" y="390"/>
                </a:cubicBezTo>
                <a:cubicBezTo>
                  <a:pt x="433" y="390"/>
                  <a:pt x="433" y="390"/>
                  <a:pt x="433" y="390"/>
                </a:cubicBezTo>
                <a:cubicBezTo>
                  <a:pt x="433" y="622"/>
                  <a:pt x="433" y="622"/>
                  <a:pt x="433" y="622"/>
                </a:cubicBezTo>
                <a:cubicBezTo>
                  <a:pt x="433" y="652"/>
                  <a:pt x="458" y="676"/>
                  <a:pt x="488" y="676"/>
                </a:cubicBezTo>
                <a:cubicBezTo>
                  <a:pt x="518" y="676"/>
                  <a:pt x="542" y="652"/>
                  <a:pt x="542" y="622"/>
                </a:cubicBezTo>
                <a:cubicBezTo>
                  <a:pt x="542" y="55"/>
                  <a:pt x="542" y="55"/>
                  <a:pt x="542" y="55"/>
                </a:cubicBezTo>
                <a:cubicBezTo>
                  <a:pt x="542" y="40"/>
                  <a:pt x="536" y="25"/>
                  <a:pt x="524" y="15"/>
                </a:cubicBezTo>
                <a:close/>
                <a:moveTo>
                  <a:pt x="433" y="281"/>
                </a:moveTo>
                <a:cubicBezTo>
                  <a:pt x="241" y="281"/>
                  <a:pt x="241" y="281"/>
                  <a:pt x="241" y="281"/>
                </a:cubicBezTo>
                <a:cubicBezTo>
                  <a:pt x="258" y="248"/>
                  <a:pt x="286" y="201"/>
                  <a:pt x="321" y="175"/>
                </a:cubicBezTo>
                <a:cubicBezTo>
                  <a:pt x="346" y="157"/>
                  <a:pt x="376" y="143"/>
                  <a:pt x="404" y="133"/>
                </a:cubicBezTo>
                <a:cubicBezTo>
                  <a:pt x="421" y="129"/>
                  <a:pt x="430" y="135"/>
                  <a:pt x="433" y="151"/>
                </a:cubicBezTo>
                <a:lnTo>
                  <a:pt x="433" y="281"/>
                </a:lnTo>
                <a:close/>
                <a:moveTo>
                  <a:pt x="952" y="338"/>
                </a:moveTo>
                <a:cubicBezTo>
                  <a:pt x="988" y="318"/>
                  <a:pt x="1025" y="290"/>
                  <a:pt x="1058" y="252"/>
                </a:cubicBezTo>
                <a:cubicBezTo>
                  <a:pt x="1131" y="170"/>
                  <a:pt x="1136" y="63"/>
                  <a:pt x="1137" y="58"/>
                </a:cubicBezTo>
                <a:cubicBezTo>
                  <a:pt x="1138" y="47"/>
                  <a:pt x="1134" y="35"/>
                  <a:pt x="1128" y="26"/>
                </a:cubicBezTo>
                <a:cubicBezTo>
                  <a:pt x="1126" y="23"/>
                  <a:pt x="1124" y="21"/>
                  <a:pt x="1122" y="18"/>
                </a:cubicBezTo>
                <a:cubicBezTo>
                  <a:pt x="1122" y="18"/>
                  <a:pt x="1122" y="18"/>
                  <a:pt x="1122" y="18"/>
                </a:cubicBezTo>
                <a:cubicBezTo>
                  <a:pt x="1112" y="7"/>
                  <a:pt x="1097" y="1"/>
                  <a:pt x="1082" y="1"/>
                </a:cubicBezTo>
                <a:cubicBezTo>
                  <a:pt x="706" y="1"/>
                  <a:pt x="706" y="1"/>
                  <a:pt x="706" y="1"/>
                </a:cubicBezTo>
                <a:cubicBezTo>
                  <a:pt x="676" y="1"/>
                  <a:pt x="652" y="25"/>
                  <a:pt x="652" y="55"/>
                </a:cubicBezTo>
                <a:cubicBezTo>
                  <a:pt x="652" y="622"/>
                  <a:pt x="652" y="622"/>
                  <a:pt x="652" y="622"/>
                </a:cubicBezTo>
                <a:cubicBezTo>
                  <a:pt x="652" y="652"/>
                  <a:pt x="676" y="676"/>
                  <a:pt x="706" y="676"/>
                </a:cubicBezTo>
                <a:cubicBezTo>
                  <a:pt x="1082" y="676"/>
                  <a:pt x="1082" y="676"/>
                  <a:pt x="1082" y="676"/>
                </a:cubicBezTo>
                <a:cubicBezTo>
                  <a:pt x="1097" y="676"/>
                  <a:pt x="1111" y="670"/>
                  <a:pt x="1122" y="659"/>
                </a:cubicBezTo>
                <a:cubicBezTo>
                  <a:pt x="1132" y="649"/>
                  <a:pt x="1137" y="635"/>
                  <a:pt x="1137" y="620"/>
                </a:cubicBezTo>
                <a:cubicBezTo>
                  <a:pt x="1136" y="615"/>
                  <a:pt x="1132" y="514"/>
                  <a:pt x="1056" y="428"/>
                </a:cubicBezTo>
                <a:cubicBezTo>
                  <a:pt x="1022" y="388"/>
                  <a:pt x="986" y="359"/>
                  <a:pt x="952" y="338"/>
                </a:cubicBezTo>
                <a:close/>
                <a:moveTo>
                  <a:pt x="761" y="110"/>
                </a:moveTo>
                <a:cubicBezTo>
                  <a:pt x="972" y="110"/>
                  <a:pt x="972" y="110"/>
                  <a:pt x="972" y="110"/>
                </a:cubicBezTo>
                <a:cubicBezTo>
                  <a:pt x="993" y="110"/>
                  <a:pt x="1005" y="115"/>
                  <a:pt x="1005" y="127"/>
                </a:cubicBezTo>
                <a:cubicBezTo>
                  <a:pt x="1005" y="133"/>
                  <a:pt x="1003" y="140"/>
                  <a:pt x="998" y="149"/>
                </a:cubicBezTo>
                <a:cubicBezTo>
                  <a:pt x="992" y="160"/>
                  <a:pt x="985" y="171"/>
                  <a:pt x="976" y="181"/>
                </a:cubicBezTo>
                <a:cubicBezTo>
                  <a:pt x="897" y="271"/>
                  <a:pt x="793" y="280"/>
                  <a:pt x="774" y="281"/>
                </a:cubicBezTo>
                <a:cubicBezTo>
                  <a:pt x="769" y="281"/>
                  <a:pt x="766" y="281"/>
                  <a:pt x="766" y="281"/>
                </a:cubicBezTo>
                <a:cubicBezTo>
                  <a:pt x="761" y="282"/>
                  <a:pt x="761" y="282"/>
                  <a:pt x="761" y="282"/>
                </a:cubicBezTo>
                <a:lnTo>
                  <a:pt x="761" y="110"/>
                </a:lnTo>
                <a:close/>
                <a:moveTo>
                  <a:pt x="978" y="568"/>
                </a:moveTo>
                <a:cubicBezTo>
                  <a:pt x="761" y="568"/>
                  <a:pt x="761" y="568"/>
                  <a:pt x="761" y="568"/>
                </a:cubicBezTo>
                <a:cubicBezTo>
                  <a:pt x="761" y="389"/>
                  <a:pt x="761" y="389"/>
                  <a:pt x="761" y="389"/>
                </a:cubicBezTo>
                <a:cubicBezTo>
                  <a:pt x="764" y="390"/>
                  <a:pt x="767" y="390"/>
                  <a:pt x="770" y="390"/>
                </a:cubicBezTo>
                <a:cubicBezTo>
                  <a:pt x="777" y="390"/>
                  <a:pt x="777" y="390"/>
                  <a:pt x="777" y="390"/>
                </a:cubicBezTo>
                <a:cubicBezTo>
                  <a:pt x="794" y="390"/>
                  <a:pt x="883" y="395"/>
                  <a:pt x="974" y="499"/>
                </a:cubicBezTo>
                <a:cubicBezTo>
                  <a:pt x="984" y="511"/>
                  <a:pt x="992" y="523"/>
                  <a:pt x="999" y="535"/>
                </a:cubicBezTo>
                <a:cubicBezTo>
                  <a:pt x="1008" y="557"/>
                  <a:pt x="1000" y="566"/>
                  <a:pt x="978" y="568"/>
                </a:cubicBezTo>
                <a:close/>
                <a:moveTo>
                  <a:pt x="1715" y="21"/>
                </a:moveTo>
                <a:cubicBezTo>
                  <a:pt x="1704" y="8"/>
                  <a:pt x="1689" y="1"/>
                  <a:pt x="1673" y="1"/>
                </a:cubicBezTo>
                <a:cubicBezTo>
                  <a:pt x="1294" y="1"/>
                  <a:pt x="1294" y="1"/>
                  <a:pt x="1294" y="1"/>
                </a:cubicBezTo>
                <a:cubicBezTo>
                  <a:pt x="1290" y="1"/>
                  <a:pt x="1290" y="1"/>
                  <a:pt x="1290" y="1"/>
                </a:cubicBezTo>
                <a:cubicBezTo>
                  <a:pt x="1286" y="1"/>
                  <a:pt x="1286" y="1"/>
                  <a:pt x="1286" y="1"/>
                </a:cubicBezTo>
                <a:cubicBezTo>
                  <a:pt x="1256" y="1"/>
                  <a:pt x="1231" y="25"/>
                  <a:pt x="1231" y="55"/>
                </a:cubicBezTo>
                <a:cubicBezTo>
                  <a:pt x="1231" y="280"/>
                  <a:pt x="1231" y="280"/>
                  <a:pt x="1231" y="280"/>
                </a:cubicBezTo>
                <a:cubicBezTo>
                  <a:pt x="1200" y="280"/>
                  <a:pt x="1171" y="305"/>
                  <a:pt x="1171" y="335"/>
                </a:cubicBezTo>
                <a:cubicBezTo>
                  <a:pt x="1171" y="366"/>
                  <a:pt x="1200" y="391"/>
                  <a:pt x="1231" y="391"/>
                </a:cubicBezTo>
                <a:cubicBezTo>
                  <a:pt x="1231" y="622"/>
                  <a:pt x="1231" y="622"/>
                  <a:pt x="1231" y="622"/>
                </a:cubicBezTo>
                <a:cubicBezTo>
                  <a:pt x="1231" y="652"/>
                  <a:pt x="1256" y="676"/>
                  <a:pt x="1286" y="676"/>
                </a:cubicBezTo>
                <a:cubicBezTo>
                  <a:pt x="1316" y="676"/>
                  <a:pt x="1340" y="652"/>
                  <a:pt x="1340" y="622"/>
                </a:cubicBezTo>
                <a:cubicBezTo>
                  <a:pt x="1340" y="389"/>
                  <a:pt x="1340" y="389"/>
                  <a:pt x="1340" y="389"/>
                </a:cubicBezTo>
                <a:cubicBezTo>
                  <a:pt x="1392" y="385"/>
                  <a:pt x="1472" y="371"/>
                  <a:pt x="1552" y="327"/>
                </a:cubicBezTo>
                <a:cubicBezTo>
                  <a:pt x="1694" y="251"/>
                  <a:pt x="1726" y="72"/>
                  <a:pt x="1727" y="65"/>
                </a:cubicBezTo>
                <a:cubicBezTo>
                  <a:pt x="1730" y="49"/>
                  <a:pt x="1725" y="33"/>
                  <a:pt x="1715" y="21"/>
                </a:cubicBezTo>
                <a:close/>
                <a:moveTo>
                  <a:pt x="1588" y="136"/>
                </a:moveTo>
                <a:cubicBezTo>
                  <a:pt x="1569" y="172"/>
                  <a:pt x="1542" y="210"/>
                  <a:pt x="1500" y="232"/>
                </a:cubicBezTo>
                <a:cubicBezTo>
                  <a:pt x="1441" y="264"/>
                  <a:pt x="1381" y="275"/>
                  <a:pt x="1340" y="279"/>
                </a:cubicBezTo>
                <a:cubicBezTo>
                  <a:pt x="1340" y="110"/>
                  <a:pt x="1340" y="110"/>
                  <a:pt x="1340" y="110"/>
                </a:cubicBezTo>
                <a:cubicBezTo>
                  <a:pt x="1556" y="110"/>
                  <a:pt x="1556" y="110"/>
                  <a:pt x="1556" y="110"/>
                </a:cubicBezTo>
                <a:cubicBezTo>
                  <a:pt x="1577" y="110"/>
                  <a:pt x="1589" y="114"/>
                  <a:pt x="1589" y="127"/>
                </a:cubicBezTo>
                <a:cubicBezTo>
                  <a:pt x="1589" y="130"/>
                  <a:pt x="1588" y="133"/>
                  <a:pt x="1588" y="136"/>
                </a:cubicBezTo>
                <a:close/>
              </a:path>
            </a:pathLst>
          </a:custGeom>
          <a:solidFill>
            <a:srgbClr val="0057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Freeform 7">
            <a:hlinkClick r:id="" action="ppaction://hlinkshowjump?jump=previousslide"/>
          </p:cNvPr>
          <p:cNvSpPr>
            <a:spLocks/>
          </p:cNvSpPr>
          <p:nvPr/>
        </p:nvSpPr>
        <p:spPr bwMode="gray">
          <a:xfrm>
            <a:off x="10947400" y="6434138"/>
            <a:ext cx="80963" cy="134938"/>
          </a:xfrm>
          <a:custGeom>
            <a:avLst/>
            <a:gdLst>
              <a:gd name="T0" fmla="*/ 239 w 254"/>
              <a:gd name="T1" fmla="*/ 359 h 426"/>
              <a:gd name="T2" fmla="*/ 93 w 254"/>
              <a:gd name="T3" fmla="*/ 213 h 426"/>
              <a:gd name="T4" fmla="*/ 239 w 254"/>
              <a:gd name="T5" fmla="*/ 67 h 426"/>
              <a:gd name="T6" fmla="*/ 239 w 254"/>
              <a:gd name="T7" fmla="*/ 15 h 426"/>
              <a:gd name="T8" fmla="*/ 187 w 254"/>
              <a:gd name="T9" fmla="*/ 15 h 426"/>
              <a:gd name="T10" fmla="*/ 15 w 254"/>
              <a:gd name="T11" fmla="*/ 187 h 426"/>
              <a:gd name="T12" fmla="*/ 15 w 254"/>
              <a:gd name="T13" fmla="*/ 239 h 426"/>
              <a:gd name="T14" fmla="*/ 187 w 254"/>
              <a:gd name="T15" fmla="*/ 411 h 426"/>
              <a:gd name="T16" fmla="*/ 239 w 254"/>
              <a:gd name="T17" fmla="*/ 411 h 426"/>
              <a:gd name="T18" fmla="*/ 239 w 254"/>
              <a:gd name="T19" fmla="*/ 35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4" h="426">
                <a:moveTo>
                  <a:pt x="239" y="359"/>
                </a:moveTo>
                <a:cubicBezTo>
                  <a:pt x="93" y="213"/>
                  <a:pt x="93" y="213"/>
                  <a:pt x="93" y="213"/>
                </a:cubicBezTo>
                <a:cubicBezTo>
                  <a:pt x="239" y="67"/>
                  <a:pt x="239" y="67"/>
                  <a:pt x="239" y="67"/>
                </a:cubicBezTo>
                <a:cubicBezTo>
                  <a:pt x="254" y="52"/>
                  <a:pt x="254" y="30"/>
                  <a:pt x="239" y="15"/>
                </a:cubicBezTo>
                <a:cubicBezTo>
                  <a:pt x="224" y="0"/>
                  <a:pt x="202" y="0"/>
                  <a:pt x="187" y="15"/>
                </a:cubicBezTo>
                <a:cubicBezTo>
                  <a:pt x="15" y="187"/>
                  <a:pt x="15" y="187"/>
                  <a:pt x="15" y="187"/>
                </a:cubicBezTo>
                <a:cubicBezTo>
                  <a:pt x="0" y="202"/>
                  <a:pt x="0" y="224"/>
                  <a:pt x="15" y="239"/>
                </a:cubicBezTo>
                <a:cubicBezTo>
                  <a:pt x="187" y="411"/>
                  <a:pt x="187" y="411"/>
                  <a:pt x="187" y="411"/>
                </a:cubicBezTo>
                <a:cubicBezTo>
                  <a:pt x="202" y="426"/>
                  <a:pt x="224" y="426"/>
                  <a:pt x="239" y="411"/>
                </a:cubicBezTo>
                <a:cubicBezTo>
                  <a:pt x="254" y="396"/>
                  <a:pt x="254" y="374"/>
                  <a:pt x="239" y="359"/>
                </a:cubicBezTo>
                <a:close/>
              </a:path>
            </a:pathLst>
          </a:custGeom>
          <a:solidFill>
            <a:srgbClr val="ED71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Freeform 8">
            <a:hlinkClick r:id="" action="ppaction://hlinkshowjump?jump=nextslide"/>
          </p:cNvPr>
          <p:cNvSpPr>
            <a:spLocks/>
          </p:cNvSpPr>
          <p:nvPr/>
        </p:nvSpPr>
        <p:spPr bwMode="gray">
          <a:xfrm>
            <a:off x="11720513" y="6434138"/>
            <a:ext cx="80963" cy="134938"/>
          </a:xfrm>
          <a:custGeom>
            <a:avLst/>
            <a:gdLst>
              <a:gd name="T0" fmla="*/ 15 w 254"/>
              <a:gd name="T1" fmla="*/ 359 h 426"/>
              <a:gd name="T2" fmla="*/ 161 w 254"/>
              <a:gd name="T3" fmla="*/ 213 h 426"/>
              <a:gd name="T4" fmla="*/ 15 w 254"/>
              <a:gd name="T5" fmla="*/ 67 h 426"/>
              <a:gd name="T6" fmla="*/ 15 w 254"/>
              <a:gd name="T7" fmla="*/ 15 h 426"/>
              <a:gd name="T8" fmla="*/ 67 w 254"/>
              <a:gd name="T9" fmla="*/ 15 h 426"/>
              <a:gd name="T10" fmla="*/ 239 w 254"/>
              <a:gd name="T11" fmla="*/ 187 h 426"/>
              <a:gd name="T12" fmla="*/ 239 w 254"/>
              <a:gd name="T13" fmla="*/ 239 h 426"/>
              <a:gd name="T14" fmla="*/ 67 w 254"/>
              <a:gd name="T15" fmla="*/ 411 h 426"/>
              <a:gd name="T16" fmla="*/ 15 w 254"/>
              <a:gd name="T17" fmla="*/ 411 h 426"/>
              <a:gd name="T18" fmla="*/ 15 w 254"/>
              <a:gd name="T19" fmla="*/ 35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4" h="426">
                <a:moveTo>
                  <a:pt x="15" y="359"/>
                </a:moveTo>
                <a:cubicBezTo>
                  <a:pt x="161" y="213"/>
                  <a:pt x="161" y="213"/>
                  <a:pt x="161" y="213"/>
                </a:cubicBezTo>
                <a:cubicBezTo>
                  <a:pt x="15" y="67"/>
                  <a:pt x="15" y="67"/>
                  <a:pt x="15" y="67"/>
                </a:cubicBezTo>
                <a:cubicBezTo>
                  <a:pt x="0" y="52"/>
                  <a:pt x="0" y="30"/>
                  <a:pt x="15" y="15"/>
                </a:cubicBezTo>
                <a:cubicBezTo>
                  <a:pt x="30" y="0"/>
                  <a:pt x="52" y="0"/>
                  <a:pt x="67" y="15"/>
                </a:cubicBezTo>
                <a:cubicBezTo>
                  <a:pt x="239" y="187"/>
                  <a:pt x="239" y="187"/>
                  <a:pt x="239" y="187"/>
                </a:cubicBezTo>
                <a:cubicBezTo>
                  <a:pt x="254" y="202"/>
                  <a:pt x="254" y="224"/>
                  <a:pt x="239" y="239"/>
                </a:cubicBezTo>
                <a:cubicBezTo>
                  <a:pt x="67" y="411"/>
                  <a:pt x="67" y="411"/>
                  <a:pt x="67" y="411"/>
                </a:cubicBezTo>
                <a:cubicBezTo>
                  <a:pt x="52" y="426"/>
                  <a:pt x="30" y="426"/>
                  <a:pt x="15" y="411"/>
                </a:cubicBezTo>
                <a:cubicBezTo>
                  <a:pt x="0" y="396"/>
                  <a:pt x="0" y="374"/>
                  <a:pt x="15" y="359"/>
                </a:cubicBezTo>
                <a:close/>
              </a:path>
            </a:pathLst>
          </a:custGeom>
          <a:solidFill>
            <a:srgbClr val="ED71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591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100" b="0" i="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7000"/>
        </a:lnSpc>
        <a:spcBef>
          <a:spcPts val="2500"/>
        </a:spcBef>
        <a:buClr>
          <a:schemeClr val="accent3"/>
        </a:buClr>
        <a:buFontTx/>
        <a:buNone/>
        <a:defRPr lang="nl-NL" sz="1700" b="1" kern="1200" dirty="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7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None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27000"/>
        </a:lnSpc>
        <a:spcBef>
          <a:spcPts val="0"/>
        </a:spcBef>
        <a:buClr>
          <a:schemeClr val="accent3"/>
        </a:buClr>
        <a:buFontTx/>
        <a:buBlip>
          <a:blip r:embed="rId50"/>
        </a:buBlip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6000" algn="l" defTabSz="914400" rtl="0" eaLnBrk="1" latinLnBrk="0" hangingPunct="1">
        <a:lnSpc>
          <a:spcPct val="127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7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914400" rtl="0" eaLnBrk="1" latinLnBrk="0" hangingPunct="1">
        <a:lnSpc>
          <a:spcPct val="127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‒"/>
        <a:defRPr lang="nl-NL" sz="17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16000" indent="0" algn="l" defTabSz="914400" rtl="0" eaLnBrk="1" latinLnBrk="0" hangingPunct="1">
        <a:lnSpc>
          <a:spcPct val="127000"/>
        </a:lnSpc>
        <a:spcBef>
          <a:spcPts val="0"/>
        </a:spcBef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432000" indent="0" algn="l" defTabSz="914400" rtl="0" eaLnBrk="1" latinLnBrk="0" hangingPunct="1">
        <a:lnSpc>
          <a:spcPct val="127000"/>
        </a:lnSpc>
        <a:spcBef>
          <a:spcPts val="0"/>
        </a:spcBef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648000" indent="0" algn="l" defTabSz="914400" rtl="0" eaLnBrk="1" latinLnBrk="0" hangingPunct="1">
        <a:lnSpc>
          <a:spcPct val="127000"/>
        </a:lnSpc>
        <a:spcBef>
          <a:spcPts val="0"/>
        </a:spcBef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7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6.png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08F370C3-1FC8-4D72-AEA6-873821BA28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ijdelijke aanduiding voor tekst 13"/>
          <p:cNvSpPr>
            <a:spLocks noGrp="1"/>
          </p:cNvSpPr>
          <p:nvPr>
            <p:ph type="body" idx="1000"/>
          </p:nvPr>
        </p:nvSpPr>
        <p:spPr bwMode="gray"/>
        <p:txBody>
          <a:bodyPr/>
          <a:lstStyle/>
          <a:p>
            <a:endParaRPr lang="nl-NL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pPr algn="ctr"/>
            <a:r>
              <a:rPr lang="nl-NL" dirty="0"/>
              <a:t>Aan de slag </a:t>
            </a:r>
            <a:br>
              <a:rPr lang="nl-NL" dirty="0"/>
            </a:br>
            <a:r>
              <a:rPr lang="nl-NL" dirty="0"/>
              <a:t>met MijnABP</a:t>
            </a:r>
            <a:endParaRPr lang="nl-NL" sz="2000" dirty="0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nl-NL" dirty="0"/>
              <a:t>Workshop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r>
              <a:rPr lang="nl-NL" dirty="0"/>
              <a:t>Versie 2024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6529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1D5039B0-5D3E-43E5-A20B-85FAE1BD5F87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588"/>
            <a:ext cx="11834813" cy="6113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E5800C6-EF47-4313-B9E7-F2A6FC785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00" y="603631"/>
            <a:ext cx="10800000" cy="1080000"/>
          </a:xfrm>
        </p:spPr>
        <p:txBody>
          <a:bodyPr anchor="t">
            <a:normAutofit/>
          </a:bodyPr>
          <a:lstStyle/>
          <a:p>
            <a:r>
              <a:rPr lang="en-US" dirty="0"/>
              <a:t>Pensioenoverzicht</a:t>
            </a:r>
            <a:endParaRPr lang="en-US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108" y="6400828"/>
            <a:ext cx="3888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10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BD5D127-FF1D-6817-1F0C-FB35B61DC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87" y="1393188"/>
            <a:ext cx="5589439" cy="263527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2315E8F-91CC-30AE-57BF-6A1C8BC1E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577" y="2408651"/>
            <a:ext cx="5881084" cy="29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72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881C7A73-668B-443B-AB32-7595D8BDD5FF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588"/>
            <a:ext cx="11834813" cy="6113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E5800C6-EF47-4313-B9E7-F2A6FC785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00" y="603631"/>
            <a:ext cx="10800000" cy="1080000"/>
          </a:xfrm>
        </p:spPr>
        <p:txBody>
          <a:bodyPr anchor="t">
            <a:normAutofit/>
          </a:bodyPr>
          <a:lstStyle/>
          <a:p>
            <a:r>
              <a:rPr lang="en-US" dirty="0"/>
              <a:t>Pensioenoverzicht</a:t>
            </a:r>
            <a:endParaRPr lang="en-US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108" y="6400828"/>
            <a:ext cx="3888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11</a:t>
            </a:fld>
            <a:endParaRPr lang="nl-NL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7E9D855F-F42B-F35C-EE60-DFE4679FE26E}"/>
              </a:ext>
            </a:extLst>
          </p:cNvPr>
          <p:cNvSpPr/>
          <p:nvPr/>
        </p:nvSpPr>
        <p:spPr>
          <a:xfrm>
            <a:off x="103235" y="1617473"/>
            <a:ext cx="2407297" cy="1336399"/>
          </a:xfrm>
          <a:prstGeom prst="ellipse">
            <a:avLst/>
          </a:prstGeom>
          <a:noFill/>
          <a:ln w="38100">
            <a:solidFill>
              <a:srgbClr val="0057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FE7FD47-D722-D235-9769-39D49C18D6D4}"/>
              </a:ext>
            </a:extLst>
          </p:cNvPr>
          <p:cNvSpPr txBox="1"/>
          <p:nvPr/>
        </p:nvSpPr>
        <p:spPr>
          <a:xfrm>
            <a:off x="260188" y="1847090"/>
            <a:ext cx="2116285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700" dirty="0"/>
              <a:t>Waardeoverdracht</a:t>
            </a:r>
          </a:p>
          <a:p>
            <a:r>
              <a:rPr lang="nl-NL" sz="1700" dirty="0"/>
              <a:t>Bijsparen</a:t>
            </a:r>
          </a:p>
          <a:p>
            <a:r>
              <a:rPr lang="nl-NL" sz="1700" dirty="0"/>
              <a:t>Deel aan ex-partner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C6613E1-A797-4A8F-8DED-E73FDAA18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697" y="1230594"/>
            <a:ext cx="7026366" cy="4820847"/>
          </a:xfrm>
          <a:prstGeom prst="rect">
            <a:avLst/>
          </a:prstGeom>
        </p:spPr>
      </p:pic>
      <p:sp>
        <p:nvSpPr>
          <p:cNvPr id="8" name="Pijl: rechts 7">
            <a:extLst>
              <a:ext uri="{FF2B5EF4-FFF2-40B4-BE49-F238E27FC236}">
                <a16:creationId xmlns:a16="http://schemas.microsoft.com/office/drawing/2014/main" id="{7A50FB11-550F-D979-E072-C89C4A2293D1}"/>
              </a:ext>
            </a:extLst>
          </p:cNvPr>
          <p:cNvSpPr/>
          <p:nvPr/>
        </p:nvSpPr>
        <p:spPr>
          <a:xfrm>
            <a:off x="1978366" y="2169250"/>
            <a:ext cx="764319" cy="232847"/>
          </a:xfrm>
          <a:prstGeom prst="rightArrow">
            <a:avLst/>
          </a:prstGeom>
          <a:ln>
            <a:solidFill>
              <a:srgbClr val="0057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973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5CF750C9-26B6-49B8-986D-AE96586D24C5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588"/>
            <a:ext cx="11834813" cy="6113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108" y="6400828"/>
            <a:ext cx="3888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12</a:t>
            </a:fld>
            <a:endParaRPr lang="nl-NL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E5800C6-EF47-4313-B9E7-F2A6FC785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00" y="603631"/>
            <a:ext cx="10800000" cy="1080000"/>
          </a:xfrm>
        </p:spPr>
        <p:txBody>
          <a:bodyPr anchor="t">
            <a:normAutofit/>
          </a:bodyPr>
          <a:lstStyle/>
          <a:p>
            <a:r>
              <a:rPr lang="en-US" dirty="0"/>
              <a:t>Pensioenoverzicht</a:t>
            </a:r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290F3E7-D08C-CD35-C11B-39D49C3F3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267" y="1539705"/>
            <a:ext cx="7527466" cy="418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74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5CF750C9-26B6-49B8-986D-AE96586D24C5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588"/>
            <a:ext cx="11834813" cy="6113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108" y="6400828"/>
            <a:ext cx="3888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13</a:t>
            </a:fld>
            <a:endParaRPr lang="nl-NL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E5800C6-EF47-4313-B9E7-F2A6FC785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00" y="603631"/>
            <a:ext cx="10800000" cy="1080000"/>
          </a:xfrm>
        </p:spPr>
        <p:txBody>
          <a:bodyPr anchor="t">
            <a:normAutofit/>
          </a:bodyPr>
          <a:lstStyle/>
          <a:p>
            <a:r>
              <a:rPr lang="en-US" dirty="0"/>
              <a:t>Pensioenoverzicht</a:t>
            </a:r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D44F39F-1EB5-B529-6D3A-1F719C53B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912" y="209372"/>
            <a:ext cx="5919488" cy="576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36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6BD1765B-F4C8-4D53-9A6F-7188BCFB2349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588"/>
            <a:ext cx="11834813" cy="6113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E5800C6-EF47-4313-B9E7-F2A6FC785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00" y="603631"/>
            <a:ext cx="10800000" cy="1080000"/>
          </a:xfrm>
        </p:spPr>
        <p:txBody>
          <a:bodyPr anchor="t">
            <a:normAutofit/>
          </a:bodyPr>
          <a:lstStyle/>
          <a:p>
            <a:r>
              <a:rPr lang="en-US" dirty="0"/>
              <a:t>Pensioenoverzicht</a:t>
            </a:r>
            <a:endParaRPr lang="en-US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108" y="6400828"/>
            <a:ext cx="3888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14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B2C904-5355-326A-40D9-CDA0C8909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889" y="1527495"/>
            <a:ext cx="7346223" cy="435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31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62375839-355C-46C6-9F04-0997AE852951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588"/>
            <a:ext cx="11834813" cy="6113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E5800C6-EF47-4313-B9E7-F2A6FC785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00" y="603631"/>
            <a:ext cx="10800000" cy="1080000"/>
          </a:xfrm>
        </p:spPr>
        <p:txBody>
          <a:bodyPr anchor="t">
            <a:normAutofit/>
          </a:bodyPr>
          <a:lstStyle/>
          <a:p>
            <a:r>
              <a:rPr lang="en-US" dirty="0"/>
              <a:t>Pensioenoverzicht</a:t>
            </a:r>
            <a:endParaRPr lang="en-US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108" y="6400828"/>
            <a:ext cx="3888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15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25488B8-AE55-0688-3897-54F27D1A7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7" y="1452562"/>
            <a:ext cx="881062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80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1AA88904-932B-433F-BD60-A3ADAB91CC63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588"/>
            <a:ext cx="11834813" cy="6113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108" y="6400828"/>
            <a:ext cx="3888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16</a:t>
            </a:fld>
            <a:endParaRPr lang="nl-NL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E5800C6-EF47-4313-B9E7-F2A6FC785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00" y="603631"/>
            <a:ext cx="10800000" cy="1080000"/>
          </a:xfrm>
        </p:spPr>
        <p:txBody>
          <a:bodyPr anchor="t">
            <a:normAutofit/>
          </a:bodyPr>
          <a:lstStyle/>
          <a:p>
            <a:r>
              <a:rPr lang="en-US" dirty="0"/>
              <a:t>Pensioenoverzicht</a:t>
            </a:r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C703607-F23A-895F-E79F-676305105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963" y="1857374"/>
            <a:ext cx="8006074" cy="371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43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05F821C-9EC6-FEB6-784B-BADCDAAC2B82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Tijdelijke aanduiding voor inhoud 7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B1788786-61CF-7248-1096-963319909F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3" y="2530000"/>
            <a:ext cx="5146675" cy="2917188"/>
          </a:xfrm>
        </p:spPr>
      </p:pic>
      <p:pic>
        <p:nvPicPr>
          <p:cNvPr id="10" name="Tijdelijke aanduiding voor inhoud 9" descr="Afbeelding met tekst, schermopname, ontwerp&#10;&#10;Automatisch gegenereerde beschrijving">
            <a:extLst>
              <a:ext uri="{FF2B5EF4-FFF2-40B4-BE49-F238E27FC236}">
                <a16:creationId xmlns:a16="http://schemas.microsoft.com/office/drawing/2014/main" id="{4D25F3B4-5BFA-EC84-0CED-5050AA7908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75" y="2372080"/>
            <a:ext cx="5146675" cy="3233027"/>
          </a:xfr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F3A041E-6EEB-39C0-FD35-305676E8F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98658B5-F57C-F1EA-E35A-521076546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Berekening ABP Extra Pensioen</a:t>
            </a:r>
          </a:p>
        </p:txBody>
      </p:sp>
    </p:spTree>
    <p:extLst>
      <p:ext uri="{BB962C8B-B14F-4D97-AF65-F5344CB8AC3E}">
        <p14:creationId xmlns:p14="http://schemas.microsoft.com/office/powerpoint/2010/main" val="3780164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87D78E13-9CFF-4147-8BB4-CCAC8F1C0AE6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588"/>
            <a:ext cx="11834813" cy="6113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108" y="6400828"/>
            <a:ext cx="3888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18</a:t>
            </a:fld>
            <a:endParaRPr lang="nl-NL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79FE05A-5135-A594-B922-EF9025B4A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00" y="603631"/>
            <a:ext cx="2646639" cy="10800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/>
              <a:t>Plan uw pensioen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323322D-68DA-1EB4-8DBF-50A00A44A8E4}"/>
              </a:ext>
            </a:extLst>
          </p:cNvPr>
          <p:cNvSpPr txBox="1"/>
          <p:nvPr/>
        </p:nvSpPr>
        <p:spPr>
          <a:xfrm>
            <a:off x="4054521" y="2571479"/>
            <a:ext cx="247215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700" dirty="0"/>
              <a:t>Keuzes maken </a:t>
            </a:r>
          </a:p>
          <a:p>
            <a:r>
              <a:rPr lang="nl-NL" sz="1700" dirty="0"/>
              <a:t>en pensioen aanvragen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D982210-5707-6D24-F2AB-1A30142E9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208" y="3709002"/>
            <a:ext cx="4266586" cy="2057704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7E19945F-196B-A67B-B0E5-6A2CEF65B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51" y="138906"/>
            <a:ext cx="2257425" cy="5838825"/>
          </a:xfrm>
          <a:prstGeom prst="rect">
            <a:avLst/>
          </a:prstGeom>
        </p:spPr>
      </p:pic>
      <p:sp>
        <p:nvSpPr>
          <p:cNvPr id="13" name="Ovaal 12">
            <a:extLst>
              <a:ext uri="{FF2B5EF4-FFF2-40B4-BE49-F238E27FC236}">
                <a16:creationId xmlns:a16="http://schemas.microsoft.com/office/drawing/2014/main" id="{AA581113-EDF3-4561-BDD4-DE4D043B45E6}"/>
              </a:ext>
            </a:extLst>
          </p:cNvPr>
          <p:cNvSpPr/>
          <p:nvPr/>
        </p:nvSpPr>
        <p:spPr>
          <a:xfrm>
            <a:off x="7429487" y="3027371"/>
            <a:ext cx="1624121" cy="319322"/>
          </a:xfrm>
          <a:prstGeom prst="ellipse">
            <a:avLst/>
          </a:prstGeom>
          <a:noFill/>
          <a:ln w="38100">
            <a:solidFill>
              <a:srgbClr val="0057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59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C38E8C11-9277-06DB-70D1-17E45F9838FB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588"/>
            <a:ext cx="11834813" cy="6113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AC79179-D151-2552-8DB3-D8D293DC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00" y="603631"/>
            <a:ext cx="2415380" cy="108000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Plan uw </a:t>
            </a:r>
            <a:br>
              <a:rPr lang="en-US" dirty="0"/>
            </a:br>
            <a:r>
              <a:rPr lang="en-US" dirty="0"/>
              <a:t>pensioen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108" y="6400828"/>
            <a:ext cx="3888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19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9830149-DBCE-8292-F2D7-EBAC050B3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780" y="246615"/>
            <a:ext cx="8183251" cy="577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5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E50F5F1-EE08-4812-8C62-6D322687C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0B28964-3B80-409C-9AAC-11809ADE0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50" y="474171"/>
            <a:ext cx="5148000" cy="1080000"/>
          </a:xfrm>
        </p:spPr>
        <p:txBody>
          <a:bodyPr/>
          <a:lstStyle/>
          <a:p>
            <a:r>
              <a:rPr lang="nl-NL" dirty="0"/>
              <a:t>MijnABP:</a:t>
            </a:r>
            <a:br>
              <a:rPr lang="nl-NL" dirty="0"/>
            </a:br>
            <a:r>
              <a:rPr lang="nl-NL" dirty="0"/>
              <a:t>uw eigen digitale</a:t>
            </a:r>
            <a:br>
              <a:rPr lang="nl-NL" dirty="0"/>
            </a:br>
            <a:r>
              <a:rPr lang="nl-NL" dirty="0"/>
              <a:t>omgeving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A32CF0A-3F5C-4DDF-80CA-DE18380D77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050" y="2905375"/>
            <a:ext cx="5146675" cy="3028894"/>
          </a:xfrm>
        </p:spPr>
        <p:txBody>
          <a:bodyPr/>
          <a:lstStyle/>
          <a:p>
            <a:pPr lvl="2"/>
            <a:r>
              <a:rPr lang="nl-NL" dirty="0"/>
              <a:t>Uw pensioenzaken eenvoudig </a:t>
            </a:r>
            <a:br>
              <a:rPr lang="nl-NL" dirty="0"/>
            </a:br>
            <a:r>
              <a:rPr lang="nl-NL" dirty="0"/>
              <a:t>online regelen</a:t>
            </a:r>
          </a:p>
          <a:p>
            <a:pPr lvl="3"/>
            <a:r>
              <a:rPr lang="nl-NL" dirty="0"/>
              <a:t>Bekijk uw actueel pensioenoverzicht</a:t>
            </a:r>
          </a:p>
          <a:p>
            <a:pPr lvl="3"/>
            <a:r>
              <a:rPr lang="nl-NL" dirty="0"/>
              <a:t>Maak gebruik van uw keuze-vrijheid en bereken uw pensioen</a:t>
            </a:r>
          </a:p>
          <a:p>
            <a:pPr lvl="3"/>
            <a:endParaRPr lang="nl-NL" dirty="0"/>
          </a:p>
          <a:p>
            <a:pPr lvl="2"/>
            <a:r>
              <a:rPr lang="nl-NL" dirty="0"/>
              <a:t>Ga naar onze website</a:t>
            </a:r>
          </a:p>
          <a:p>
            <a:pPr lvl="2"/>
            <a:r>
              <a:rPr lang="nl-NL" dirty="0"/>
              <a:t>En log in met uw DigiD</a:t>
            </a:r>
          </a:p>
          <a:p>
            <a:endParaRPr lang="nl-NL" dirty="0"/>
          </a:p>
        </p:txBody>
      </p:sp>
      <p:pic>
        <p:nvPicPr>
          <p:cNvPr id="6" name="Afbeelding 1">
            <a:extLst>
              <a:ext uri="{FF2B5EF4-FFF2-40B4-BE49-F238E27FC236}">
                <a16:creationId xmlns:a16="http://schemas.microsoft.com/office/drawing/2014/main" id="{C462DC78-D764-4359-8588-5B25C3E31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3065" y="1532644"/>
            <a:ext cx="4143375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2" descr="laptop.emf">
            <a:extLst>
              <a:ext uri="{FF2B5EF4-FFF2-40B4-BE49-F238E27FC236}">
                <a16:creationId xmlns:a16="http://schemas.microsoft.com/office/drawing/2014/main" id="{583F4CC4-91E4-4F00-AE4A-75A6CB0FF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2728" y="1656469"/>
            <a:ext cx="5334000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228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C38E8C11-9277-06DB-70D1-17E45F9838FB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588"/>
            <a:ext cx="11834813" cy="6113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AC79179-D151-2552-8DB3-D8D293DC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00" y="603631"/>
            <a:ext cx="2415380" cy="108000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Plan uw </a:t>
            </a:r>
            <a:br>
              <a:rPr lang="en-US" dirty="0"/>
            </a:br>
            <a:r>
              <a:rPr lang="en-US" dirty="0"/>
              <a:t>pensioen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108" y="6400828"/>
            <a:ext cx="3888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20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01AB160-70E4-6670-72D4-DFA003032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982" y="167071"/>
            <a:ext cx="8215126" cy="5887616"/>
          </a:xfrm>
          <a:prstGeom prst="rect">
            <a:avLst/>
          </a:prstGeo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2A26D735-B21E-9C3C-11FD-880E178534E8}"/>
              </a:ext>
            </a:extLst>
          </p:cNvPr>
          <p:cNvSpPr/>
          <p:nvPr/>
        </p:nvSpPr>
        <p:spPr>
          <a:xfrm>
            <a:off x="3674691" y="2982481"/>
            <a:ext cx="914400" cy="44651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014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C38E8C11-9277-06DB-70D1-17E45F9838FB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588"/>
            <a:ext cx="11834813" cy="6113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AC79179-D151-2552-8DB3-D8D293DC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00" y="603631"/>
            <a:ext cx="2415380" cy="108000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Plan uw </a:t>
            </a:r>
            <a:br>
              <a:rPr lang="en-US" dirty="0"/>
            </a:br>
            <a:r>
              <a:rPr lang="en-US" dirty="0"/>
              <a:t>pensioen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108" y="6400828"/>
            <a:ext cx="3888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21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0885843-D929-267F-5A47-F0D86D88A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295" y="231143"/>
            <a:ext cx="7617814" cy="569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89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C38E8C11-9277-06DB-70D1-17E45F9838FB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588"/>
            <a:ext cx="11834813" cy="6113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AC79179-D151-2552-8DB3-D8D293DC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00" y="603631"/>
            <a:ext cx="2415380" cy="108000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Plan uw </a:t>
            </a:r>
            <a:br>
              <a:rPr lang="en-US" dirty="0"/>
            </a:br>
            <a:r>
              <a:rPr lang="en-US" dirty="0"/>
              <a:t>pensioen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108" y="6400828"/>
            <a:ext cx="3888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22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8E0911B-518B-A798-7206-14050ACF3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2087599"/>
            <a:ext cx="4993768" cy="362348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30FBC3F-78F0-2A48-A957-FF6A5296A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494" y="386908"/>
            <a:ext cx="5974106" cy="5243804"/>
          </a:xfrm>
          <a:prstGeom prst="rect">
            <a:avLst/>
          </a:prstGeo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2B56081F-3919-D0DE-62B5-69DE7118D116}"/>
              </a:ext>
            </a:extLst>
          </p:cNvPr>
          <p:cNvSpPr/>
          <p:nvPr/>
        </p:nvSpPr>
        <p:spPr>
          <a:xfrm>
            <a:off x="5917406" y="5184193"/>
            <a:ext cx="1828801" cy="44651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094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C38E8C11-9277-06DB-70D1-17E45F9838FB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588"/>
            <a:ext cx="11834813" cy="6113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AC79179-D151-2552-8DB3-D8D293DC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00" y="603631"/>
            <a:ext cx="2415380" cy="108000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Plan uw </a:t>
            </a:r>
            <a:br>
              <a:rPr lang="en-US" dirty="0"/>
            </a:br>
            <a:r>
              <a:rPr lang="en-US" dirty="0"/>
              <a:t>pensioen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108" y="6400828"/>
            <a:ext cx="3888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23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9F9920E-AF57-2C9E-5085-7A16839FF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904" y="205172"/>
            <a:ext cx="7660204" cy="5533053"/>
          </a:xfrm>
          <a:prstGeom prst="rect">
            <a:avLst/>
          </a:prstGeom>
        </p:spPr>
      </p:pic>
      <p:sp>
        <p:nvSpPr>
          <p:cNvPr id="12" name="Ovaal 11">
            <a:extLst>
              <a:ext uri="{FF2B5EF4-FFF2-40B4-BE49-F238E27FC236}">
                <a16:creationId xmlns:a16="http://schemas.microsoft.com/office/drawing/2014/main" id="{5F53962C-9668-9243-F035-9BA7CBCEAC8C}"/>
              </a:ext>
            </a:extLst>
          </p:cNvPr>
          <p:cNvSpPr/>
          <p:nvPr/>
        </p:nvSpPr>
        <p:spPr>
          <a:xfrm>
            <a:off x="9716568" y="2914116"/>
            <a:ext cx="1264778" cy="367461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298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C38E8C11-9277-06DB-70D1-17E45F9838FB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588"/>
            <a:ext cx="11834813" cy="6113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AC79179-D151-2552-8DB3-D8D293DC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00" y="603631"/>
            <a:ext cx="2415380" cy="108000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Plan uw </a:t>
            </a:r>
            <a:br>
              <a:rPr lang="en-US" dirty="0"/>
            </a:br>
            <a:r>
              <a:rPr lang="en-US" dirty="0"/>
              <a:t>pensioen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108" y="6400828"/>
            <a:ext cx="3888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24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3EE9E41-95C8-0F47-5211-B59D4814D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780" y="1051132"/>
            <a:ext cx="8420290" cy="449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63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C38E8C11-9277-06DB-70D1-17E45F9838FB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588"/>
            <a:ext cx="11834813" cy="6113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AC79179-D151-2552-8DB3-D8D293DC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00" y="603631"/>
            <a:ext cx="2415380" cy="108000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Plan uw </a:t>
            </a:r>
            <a:br>
              <a:rPr lang="en-US" dirty="0"/>
            </a:br>
            <a:r>
              <a:rPr lang="en-US" dirty="0"/>
              <a:t>pensioen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108" y="6400828"/>
            <a:ext cx="3888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25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6CC3C0B-B96F-ED2B-EB01-7597A07F1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653" y="224600"/>
            <a:ext cx="6264347" cy="566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6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C38E8C11-9277-06DB-70D1-17E45F9838FB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588"/>
            <a:ext cx="11834813" cy="6113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AC79179-D151-2552-8DB3-D8D293DC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00" y="603631"/>
            <a:ext cx="2415380" cy="108000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Plan uw </a:t>
            </a:r>
            <a:br>
              <a:rPr lang="en-US" dirty="0"/>
            </a:br>
            <a:r>
              <a:rPr lang="en-US" dirty="0"/>
              <a:t>pensioen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108" y="6400828"/>
            <a:ext cx="3888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26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B7C1E14-09A9-77B3-9AE7-56EB7167C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184" y="167481"/>
            <a:ext cx="6565631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04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C38E8C11-9277-06DB-70D1-17E45F9838FB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588"/>
            <a:ext cx="11834813" cy="6113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AC79179-D151-2552-8DB3-D8D293DC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00" y="603631"/>
            <a:ext cx="2415380" cy="108000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Plan uw </a:t>
            </a:r>
            <a:br>
              <a:rPr lang="en-US" dirty="0"/>
            </a:br>
            <a:r>
              <a:rPr lang="en-US" dirty="0"/>
              <a:t>pensioen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108" y="6400828"/>
            <a:ext cx="3888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27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B3D60E6-55A1-608A-9E0D-FD544B5DC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780" y="204216"/>
            <a:ext cx="6301434" cy="5762625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D2444FB3-022D-0830-8974-B93EFDA8E9BD}"/>
              </a:ext>
            </a:extLst>
          </p:cNvPr>
          <p:cNvSpPr/>
          <p:nvPr/>
        </p:nvSpPr>
        <p:spPr>
          <a:xfrm>
            <a:off x="3041780" y="5519378"/>
            <a:ext cx="1751889" cy="44651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86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C38E8C11-9277-06DB-70D1-17E45F9838FB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588"/>
            <a:ext cx="11834813" cy="6113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AC79179-D151-2552-8DB3-D8D293DC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00" y="603631"/>
            <a:ext cx="2415380" cy="108000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Plan uw </a:t>
            </a:r>
            <a:br>
              <a:rPr lang="en-US" dirty="0"/>
            </a:br>
            <a:r>
              <a:rPr lang="en-US" dirty="0"/>
              <a:t>pensioen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108" y="6400828"/>
            <a:ext cx="3888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28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B542F1B-5541-C59B-1EB4-A816AAF86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381" y="90501"/>
            <a:ext cx="8050000" cy="5743575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E6CB636A-1E91-2AAA-7F91-6109BDF207A3}"/>
              </a:ext>
            </a:extLst>
          </p:cNvPr>
          <p:cNvSpPr/>
          <p:nvPr/>
        </p:nvSpPr>
        <p:spPr>
          <a:xfrm>
            <a:off x="7725398" y="2879934"/>
            <a:ext cx="1153682" cy="40164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944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C38E8C11-9277-06DB-70D1-17E45F9838FB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588"/>
            <a:ext cx="11834813" cy="6113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AC79179-D151-2552-8DB3-D8D293DC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74" y="108331"/>
            <a:ext cx="7384125" cy="1080000"/>
          </a:xfrm>
        </p:spPr>
        <p:txBody>
          <a:bodyPr anchor="t">
            <a:normAutofit/>
          </a:bodyPr>
          <a:lstStyle/>
          <a:p>
            <a:r>
              <a:rPr lang="en-US" dirty="0"/>
              <a:t>Plan uw pensioen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108" y="6400828"/>
            <a:ext cx="3888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29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BEE41A7-971D-CBE6-5779-5E0A01077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667" y="1188331"/>
            <a:ext cx="5975859" cy="37242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5BF9B29-04D7-BE59-3081-DD9623167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63" y="1188331"/>
            <a:ext cx="5347677" cy="37242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4BF37B4-F6D7-5105-CDF9-CA49EE4FD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035252"/>
            <a:ext cx="5347677" cy="175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6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E50F5F1-EE08-4812-8C62-6D322687C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0B28964-3B80-409C-9AAC-11809ADE0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50" y="474171"/>
            <a:ext cx="5148000" cy="1080000"/>
          </a:xfrm>
        </p:spPr>
        <p:txBody>
          <a:bodyPr/>
          <a:lstStyle/>
          <a:p>
            <a:r>
              <a:rPr lang="nl-NL" dirty="0"/>
              <a:t>MijnABP:</a:t>
            </a:r>
            <a:br>
              <a:rPr lang="nl-NL" dirty="0"/>
            </a:br>
            <a:r>
              <a:rPr lang="nl-NL" dirty="0"/>
              <a:t>uw eigen digitale</a:t>
            </a:r>
            <a:br>
              <a:rPr lang="nl-NL" dirty="0"/>
            </a:br>
            <a:r>
              <a:rPr lang="nl-NL" dirty="0"/>
              <a:t>omgeving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A32CF0A-3F5C-4DDF-80CA-DE18380D77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766" y="2553037"/>
            <a:ext cx="5946519" cy="3028894"/>
          </a:xfrm>
        </p:spPr>
        <p:txBody>
          <a:bodyPr/>
          <a:lstStyle/>
          <a:p>
            <a:pPr lvl="2"/>
            <a:r>
              <a:rPr lang="nl-NL" dirty="0"/>
              <a:t>Uw pensioenzaken eenvoudig online regelen</a:t>
            </a:r>
          </a:p>
          <a:p>
            <a:pPr lvl="3"/>
            <a:r>
              <a:rPr lang="nl-NL" dirty="0"/>
              <a:t>Bekijk uw actueel pensioenoverzicht</a:t>
            </a:r>
          </a:p>
          <a:p>
            <a:pPr lvl="3"/>
            <a:r>
              <a:rPr lang="nl-NL" dirty="0"/>
              <a:t>Maak gebruik van uw keuze-vrijheid en </a:t>
            </a:r>
            <a:br>
              <a:rPr lang="nl-NL" dirty="0"/>
            </a:br>
            <a:r>
              <a:rPr lang="nl-NL" dirty="0"/>
              <a:t>bereken uw pensioen</a:t>
            </a:r>
          </a:p>
          <a:p>
            <a:pPr lvl="3"/>
            <a:r>
              <a:rPr lang="nl-NL" dirty="0"/>
              <a:t>Controleer of uw - en uw partnergegevens kloppen</a:t>
            </a:r>
          </a:p>
          <a:p>
            <a:pPr lvl="3"/>
            <a:r>
              <a:rPr lang="nl-NL" dirty="0"/>
              <a:t>Vraag uw waardeoverdracht aan</a:t>
            </a:r>
          </a:p>
          <a:p>
            <a:pPr lvl="3"/>
            <a:endParaRPr lang="nl-NL" dirty="0"/>
          </a:p>
          <a:p>
            <a:pPr lvl="2"/>
            <a:r>
              <a:rPr lang="nl-NL" dirty="0"/>
              <a:t>Ga naar onze website</a:t>
            </a:r>
          </a:p>
          <a:p>
            <a:pPr lvl="2"/>
            <a:r>
              <a:rPr lang="nl-NL" dirty="0"/>
              <a:t>En log in met uw DigiD</a:t>
            </a:r>
          </a:p>
          <a:p>
            <a:endParaRPr lang="nl-NL" dirty="0"/>
          </a:p>
        </p:txBody>
      </p:sp>
      <p:pic>
        <p:nvPicPr>
          <p:cNvPr id="6" name="Afbeelding 1">
            <a:extLst>
              <a:ext uri="{FF2B5EF4-FFF2-40B4-BE49-F238E27FC236}">
                <a16:creationId xmlns:a16="http://schemas.microsoft.com/office/drawing/2014/main" id="{C462DC78-D764-4359-8588-5B25C3E31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3065" y="1532644"/>
            <a:ext cx="4143375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2" descr="laptop.emf">
            <a:extLst>
              <a:ext uri="{FF2B5EF4-FFF2-40B4-BE49-F238E27FC236}">
                <a16:creationId xmlns:a16="http://schemas.microsoft.com/office/drawing/2014/main" id="{583F4CC4-91E4-4F00-AE4A-75A6CB0FF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9998" y="1661020"/>
            <a:ext cx="5326729" cy="333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413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C38E8C11-9277-06DB-70D1-17E45F9838FB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588"/>
            <a:ext cx="11834813" cy="6113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AC79179-D151-2552-8DB3-D8D293DC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00" y="603631"/>
            <a:ext cx="2415380" cy="108000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Plan uw </a:t>
            </a:r>
            <a:br>
              <a:rPr lang="en-US" dirty="0"/>
            </a:br>
            <a:r>
              <a:rPr lang="en-US" dirty="0"/>
              <a:t>pensioen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108" y="6400828"/>
            <a:ext cx="3888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30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ABEB3B-AADD-503E-F7E7-F026BAB51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944" y="529798"/>
            <a:ext cx="7356408" cy="5238565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B769B05D-535C-6568-32B6-1DF947F9C319}"/>
              </a:ext>
            </a:extLst>
          </p:cNvPr>
          <p:cNvSpPr/>
          <p:nvPr/>
        </p:nvSpPr>
        <p:spPr>
          <a:xfrm>
            <a:off x="8704584" y="4836921"/>
            <a:ext cx="1610189" cy="40164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BA3838AD-8843-58C7-4BA2-A5B2343B23BA}"/>
              </a:ext>
            </a:extLst>
          </p:cNvPr>
          <p:cNvSpPr/>
          <p:nvPr/>
        </p:nvSpPr>
        <p:spPr>
          <a:xfrm>
            <a:off x="9068595" y="1202861"/>
            <a:ext cx="1809757" cy="1636436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19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C38E8C11-9277-06DB-70D1-17E45F9838FB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588"/>
            <a:ext cx="11834813" cy="6113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AC79179-D151-2552-8DB3-D8D293DC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24" y="154006"/>
            <a:ext cx="4542759" cy="108000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Plan uw </a:t>
            </a:r>
            <a:br>
              <a:rPr lang="en-US" dirty="0"/>
            </a:br>
            <a:r>
              <a:rPr lang="en-US" dirty="0"/>
              <a:t>pensioen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108" y="6400828"/>
            <a:ext cx="3888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31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7DC3900-436F-C6BD-3F7E-B665F22BC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414" y="240675"/>
            <a:ext cx="8070708" cy="5792529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D6CE1AF6-B753-0351-93DA-18A76112B915}"/>
              </a:ext>
            </a:extLst>
          </p:cNvPr>
          <p:cNvSpPr/>
          <p:nvPr/>
        </p:nvSpPr>
        <p:spPr>
          <a:xfrm>
            <a:off x="5510205" y="2982481"/>
            <a:ext cx="1016950" cy="44651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452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C38E8C11-9277-06DB-70D1-17E45F9838FB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588"/>
            <a:ext cx="11834813" cy="6113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AC79179-D151-2552-8DB3-D8D293DC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00" y="603631"/>
            <a:ext cx="2415380" cy="108000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Plan uw </a:t>
            </a:r>
            <a:br>
              <a:rPr lang="en-US" dirty="0"/>
            </a:br>
            <a:r>
              <a:rPr lang="en-US" dirty="0"/>
              <a:t>pensioen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108" y="6400828"/>
            <a:ext cx="3888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32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ABEC7DC-73EC-62F9-7A8D-D118C6F915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99"/>
          <a:stretch/>
        </p:blipFill>
        <p:spPr>
          <a:xfrm>
            <a:off x="3946848" y="454342"/>
            <a:ext cx="5961752" cy="53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C38E8C11-9277-06DB-70D1-17E45F9838FB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588"/>
            <a:ext cx="11834813" cy="6113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AC79179-D151-2552-8DB3-D8D293DC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66" y="188082"/>
            <a:ext cx="4048237" cy="108000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Plan uw pensioen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108" y="6400828"/>
            <a:ext cx="3888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33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0D4899E-465C-A94D-75AD-A33E208F9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97" y="1005515"/>
            <a:ext cx="5441904" cy="484696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FB844B3-8F21-BE50-FC9D-BC5743767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05514"/>
            <a:ext cx="5255750" cy="484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147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C38E8C11-9277-06DB-70D1-17E45F9838FB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588"/>
            <a:ext cx="11834813" cy="6113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AC79179-D151-2552-8DB3-D8D293DC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00" y="603631"/>
            <a:ext cx="2415380" cy="108000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Plan uw </a:t>
            </a:r>
            <a:br>
              <a:rPr lang="en-US" dirty="0"/>
            </a:br>
            <a:r>
              <a:rPr lang="en-US" dirty="0"/>
              <a:t>pensioen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108" y="6400828"/>
            <a:ext cx="3888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34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89DD18A-5977-679F-006B-EA9D8B60D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171" y="205172"/>
            <a:ext cx="8118653" cy="5854487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4CB54521-C4BF-B5F3-3D42-052CF106D4CC}"/>
              </a:ext>
            </a:extLst>
          </p:cNvPr>
          <p:cNvSpPr/>
          <p:nvPr/>
        </p:nvSpPr>
        <p:spPr>
          <a:xfrm>
            <a:off x="8524365" y="4158915"/>
            <a:ext cx="2153541" cy="502742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7102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C38E8C11-9277-06DB-70D1-17E45F9838FB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588"/>
            <a:ext cx="11834813" cy="6113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108" y="6400828"/>
            <a:ext cx="3888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35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CBB6083-0285-ED0F-4190-384C318D2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90" y="517340"/>
            <a:ext cx="9759820" cy="541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01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C38E8C11-9277-06DB-70D1-17E45F9838FB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588"/>
            <a:ext cx="11834813" cy="6113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AC79179-D151-2552-8DB3-D8D293DC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33" y="74024"/>
            <a:ext cx="5654760" cy="1080000"/>
          </a:xfrm>
        </p:spPr>
        <p:txBody>
          <a:bodyPr anchor="t">
            <a:normAutofit/>
          </a:bodyPr>
          <a:lstStyle/>
          <a:p>
            <a:r>
              <a:rPr lang="en-US" dirty="0"/>
              <a:t>Uw pensioenvoorstel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108" y="6400828"/>
            <a:ext cx="3888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36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2DBAC66-2B5E-A98D-47A9-C781378D4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431" y="742949"/>
            <a:ext cx="7299138" cy="517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885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C38E8C11-9277-06DB-70D1-17E45F9838FB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588"/>
            <a:ext cx="11834813" cy="6113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108" y="6400828"/>
            <a:ext cx="3888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37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B017BF9-2AE9-954E-F763-03894996C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296" y="709836"/>
            <a:ext cx="8473409" cy="5405215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4C72A27A-6C9C-039B-F3EC-EF97E95C24D8}"/>
              </a:ext>
            </a:extLst>
          </p:cNvPr>
          <p:cNvSpPr txBox="1">
            <a:spLocks/>
          </p:cNvSpPr>
          <p:nvPr/>
        </p:nvSpPr>
        <p:spPr bwMode="gray">
          <a:xfrm>
            <a:off x="558033" y="74024"/>
            <a:ext cx="5654760" cy="108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1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Uw pensioenvoorstel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53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C38E8C11-9277-06DB-70D1-17E45F9838FB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588"/>
            <a:ext cx="11834813" cy="6113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AC79179-D151-2552-8DB3-D8D293DC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00" y="603631"/>
            <a:ext cx="5469600" cy="1080000"/>
          </a:xfrm>
        </p:spPr>
        <p:txBody>
          <a:bodyPr anchor="t">
            <a:normAutofit/>
          </a:bodyPr>
          <a:lstStyle/>
          <a:p>
            <a:r>
              <a:rPr lang="en-US" dirty="0"/>
              <a:t>Pensioen aanvragen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108" y="6400828"/>
            <a:ext cx="3888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38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AD9BC6D-AAC4-5823-873F-020738A28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205" y="1470501"/>
            <a:ext cx="9687591" cy="436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655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5514B50-2CD8-42EB-B58A-495015E25930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" name="Afbeelding 8">
            <a:extLst>
              <a:ext uri="{FF2B5EF4-FFF2-40B4-BE49-F238E27FC236}">
                <a16:creationId xmlns:a16="http://schemas.microsoft.com/office/drawing/2014/main" id="{9F19BAE6-F9E2-4C2D-8D39-8866A4E0F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5192" y="374426"/>
            <a:ext cx="2203450" cy="2937933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2A007F6-154D-4348-BBF0-92047E2B20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037"/>
          <a:stretch/>
        </p:blipFill>
        <p:spPr>
          <a:xfrm>
            <a:off x="-311478" y="1479390"/>
            <a:ext cx="1930400" cy="285643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E60C4C9-CAEF-4287-91F8-051926039647}"/>
              </a:ext>
            </a:extLst>
          </p:cNvPr>
          <p:cNvSpPr txBox="1"/>
          <p:nvPr/>
        </p:nvSpPr>
        <p:spPr>
          <a:xfrm>
            <a:off x="1104233" y="128077"/>
            <a:ext cx="285257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800" dirty="0">
                <a:solidFill>
                  <a:schemeClr val="bg1"/>
                </a:solidFill>
                <a:latin typeface="Rockwell"/>
                <a:ea typeface="Lucida Grande"/>
                <a:cs typeface="Rockwell"/>
              </a:rPr>
              <a:t>Wij staan </a:t>
            </a:r>
            <a:br>
              <a:rPr lang="nl-NL" sz="3800" dirty="0">
                <a:solidFill>
                  <a:schemeClr val="bg1"/>
                </a:solidFill>
                <a:latin typeface="Rockwell"/>
                <a:ea typeface="Lucida Grande"/>
                <a:cs typeface="Rockwell"/>
              </a:rPr>
            </a:br>
            <a:r>
              <a:rPr lang="nl-NL" sz="3800" dirty="0">
                <a:solidFill>
                  <a:schemeClr val="bg1"/>
                </a:solidFill>
                <a:latin typeface="Rockwell"/>
                <a:ea typeface="Lucida Grande"/>
                <a:cs typeface="Rockwell"/>
              </a:rPr>
              <a:t>voor u klaar</a:t>
            </a:r>
            <a:endParaRPr lang="nl-NL" sz="38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pic>
        <p:nvPicPr>
          <p:cNvPr id="11" name="Afbeelding 10" descr="vrouw3_bank.emf">
            <a:extLst>
              <a:ext uri="{FF2B5EF4-FFF2-40B4-BE49-F238E27FC236}">
                <a16:creationId xmlns:a16="http://schemas.microsoft.com/office/drawing/2014/main" id="{ED3EDEBB-9935-4E52-8B82-ED021A9C76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" y="3424004"/>
            <a:ext cx="2243716" cy="1223468"/>
          </a:xfrm>
          <a:prstGeom prst="rect">
            <a:avLst/>
          </a:prstGeom>
        </p:spPr>
      </p:pic>
      <p:pic>
        <p:nvPicPr>
          <p:cNvPr id="12" name="Afbeelding 11" descr="vrouw3_c.emf">
            <a:extLst>
              <a:ext uri="{FF2B5EF4-FFF2-40B4-BE49-F238E27FC236}">
                <a16:creationId xmlns:a16="http://schemas.microsoft.com/office/drawing/2014/main" id="{323AB491-530A-40F7-9D2B-68C5A8CAF1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197"/>
          <a:stretch/>
        </p:blipFill>
        <p:spPr>
          <a:xfrm>
            <a:off x="856104" y="1764073"/>
            <a:ext cx="2211881" cy="3847522"/>
          </a:xfrm>
          <a:prstGeom prst="rect">
            <a:avLst/>
          </a:prstGeom>
        </p:spPr>
      </p:pic>
      <p:pic>
        <p:nvPicPr>
          <p:cNvPr id="13" name="Afbeelding 12" descr="Screen.png">
            <a:extLst>
              <a:ext uri="{FF2B5EF4-FFF2-40B4-BE49-F238E27FC236}">
                <a16:creationId xmlns:a16="http://schemas.microsoft.com/office/drawing/2014/main" id="{6708C6CC-E1FD-4D7B-982A-E43B33317D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606" y="1479390"/>
            <a:ext cx="7370657" cy="350983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8B3C847-2E5C-4F7F-82D7-4794BD101CA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272" y="1064223"/>
            <a:ext cx="4600868" cy="3618196"/>
          </a:xfrm>
          <a:prstGeom prst="rect">
            <a:avLst/>
          </a:prstGeom>
        </p:spPr>
      </p:pic>
      <p:grpSp>
        <p:nvGrpSpPr>
          <p:cNvPr id="7" name="Groeperen 18">
            <a:extLst>
              <a:ext uri="{FF2B5EF4-FFF2-40B4-BE49-F238E27FC236}">
                <a16:creationId xmlns:a16="http://schemas.microsoft.com/office/drawing/2014/main" id="{C9C02ACF-3566-4AAD-85A3-8B87AAEC130D}"/>
              </a:ext>
            </a:extLst>
          </p:cNvPr>
          <p:cNvGrpSpPr/>
          <p:nvPr/>
        </p:nvGrpSpPr>
        <p:grpSpPr>
          <a:xfrm>
            <a:off x="3288164" y="2043797"/>
            <a:ext cx="2807836" cy="762000"/>
            <a:chOff x="1768469" y="1838771"/>
            <a:chExt cx="2807836" cy="762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81BB484B-D89E-4089-BFFA-A9A55E0970D4}"/>
                </a:ext>
              </a:extLst>
            </p:cNvPr>
            <p:cNvSpPr/>
            <p:nvPr/>
          </p:nvSpPr>
          <p:spPr>
            <a:xfrm>
              <a:off x="2026537" y="1838771"/>
              <a:ext cx="2549768" cy="762000"/>
            </a:xfrm>
            <a:prstGeom prst="rect">
              <a:avLst/>
            </a:prstGeom>
            <a:solidFill>
              <a:srgbClr val="0057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rgbClr val="ECEDEE"/>
                </a:solidFill>
              </a:endParaRPr>
            </a:p>
          </p:txBody>
        </p:sp>
        <p:sp>
          <p:nvSpPr>
            <p:cNvPr id="9" name="Gelijkbenige driehoek 8">
              <a:extLst>
                <a:ext uri="{FF2B5EF4-FFF2-40B4-BE49-F238E27FC236}">
                  <a16:creationId xmlns:a16="http://schemas.microsoft.com/office/drawing/2014/main" id="{1A16F53B-4E0A-4926-84F9-D485F2E1120B}"/>
                </a:ext>
              </a:extLst>
            </p:cNvPr>
            <p:cNvSpPr/>
            <p:nvPr/>
          </p:nvSpPr>
          <p:spPr>
            <a:xfrm rot="16200000">
              <a:off x="1744215" y="2128260"/>
              <a:ext cx="351692" cy="303183"/>
            </a:xfrm>
            <a:prstGeom prst="triangle">
              <a:avLst>
                <a:gd name="adj" fmla="val 0"/>
              </a:avLst>
            </a:prstGeom>
            <a:solidFill>
              <a:srgbClr val="0057A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5FC83AF5-B35C-4BB2-B26E-5A966FFE628D}"/>
                </a:ext>
              </a:extLst>
            </p:cNvPr>
            <p:cNvSpPr/>
            <p:nvPr/>
          </p:nvSpPr>
          <p:spPr>
            <a:xfrm>
              <a:off x="2218602" y="1932478"/>
              <a:ext cx="21506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1400" dirty="0">
                  <a:solidFill>
                    <a:srgbClr val="FFFFFF"/>
                  </a:solidFill>
                  <a:latin typeface="Arial"/>
                  <a:cs typeface="Arial"/>
                </a:rPr>
                <a:t>Kijk ook eens op</a:t>
              </a:r>
            </a:p>
            <a:p>
              <a:r>
                <a:rPr lang="nl-NL" sz="1400" dirty="0">
                  <a:solidFill>
                    <a:srgbClr val="FFFFFF"/>
                  </a:solidFill>
                  <a:latin typeface="Arial"/>
                  <a:cs typeface="Arial"/>
                </a:rPr>
                <a:t>mijnpensioenoverzicht.nl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161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21F749E7-6B24-40D3-8CEB-4A4C67AA1E31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588"/>
            <a:ext cx="11834813" cy="6113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E5800C6-EF47-4313-B9E7-F2A6FC785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590" y="0"/>
            <a:ext cx="5362819" cy="10800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/>
              <a:t>Inloggen </a:t>
            </a:r>
            <a:br>
              <a:rPr lang="en-US" dirty="0"/>
            </a:br>
            <a:r>
              <a:rPr lang="en-US" dirty="0"/>
              <a:t>MijnABP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108" y="6400828"/>
            <a:ext cx="3888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4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5CE2EDE-C067-1B8A-0BE2-32DDB6FCE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554" y="1292287"/>
            <a:ext cx="9100893" cy="5234541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5F63171B-5FA6-4127-BABB-3A2D61644346}"/>
              </a:ext>
            </a:extLst>
          </p:cNvPr>
          <p:cNvSpPr/>
          <p:nvPr/>
        </p:nvSpPr>
        <p:spPr>
          <a:xfrm>
            <a:off x="9318410" y="1699524"/>
            <a:ext cx="722898" cy="314100"/>
          </a:xfrm>
          <a:prstGeom prst="ellipse">
            <a:avLst/>
          </a:prstGeom>
          <a:noFill/>
          <a:ln w="38100">
            <a:solidFill>
              <a:srgbClr val="0057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48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108" y="6400828"/>
            <a:ext cx="3888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5</a:t>
            </a:fld>
            <a:endParaRPr lang="nl-NL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9F8FF891-DAC4-715A-A1C7-4A595858D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00" y="604800"/>
            <a:ext cx="5148000" cy="1080000"/>
          </a:xfrm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800" dirty="0"/>
              <a:t>Inloggen </a:t>
            </a:r>
            <a:br>
              <a:rPr lang="en-US" sz="3800" dirty="0"/>
            </a:br>
            <a:r>
              <a:rPr lang="en-US" sz="3800" dirty="0"/>
              <a:t>MijnABP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A15A7BC-5F9B-A7E6-CE25-3C1BCC8466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77" b="1"/>
          <a:stretch/>
        </p:blipFill>
        <p:spPr>
          <a:xfrm>
            <a:off x="6095880" y="1440"/>
            <a:ext cx="5740560" cy="6113520"/>
          </a:xfrm>
          <a:custGeom>
            <a:avLst/>
            <a:gdLst>
              <a:gd name="connsiteX0" fmla="*/ 0 w 5740560"/>
              <a:gd name="connsiteY0" fmla="*/ 0 h 6113520"/>
              <a:gd name="connsiteX1" fmla="*/ 5740560 w 5740560"/>
              <a:gd name="connsiteY1" fmla="*/ 0 h 6113520"/>
              <a:gd name="connsiteX2" fmla="*/ 5740560 w 5740560"/>
              <a:gd name="connsiteY2" fmla="*/ 5554016 h 6113520"/>
              <a:gd name="connsiteX3" fmla="*/ 5740520 w 5740560"/>
              <a:gd name="connsiteY3" fmla="*/ 5554016 h 6113520"/>
              <a:gd name="connsiteX4" fmla="*/ 5740520 w 5740560"/>
              <a:gd name="connsiteY4" fmla="*/ 5538318 h 6113520"/>
              <a:gd name="connsiteX5" fmla="*/ 5740520 w 5740560"/>
              <a:gd name="connsiteY5" fmla="*/ 5472261 h 6113520"/>
              <a:gd name="connsiteX6" fmla="*/ 5056020 w 5740560"/>
              <a:gd name="connsiteY6" fmla="*/ 6100579 h 6113520"/>
              <a:gd name="connsiteX7" fmla="*/ 4884476 w 5740560"/>
              <a:gd name="connsiteY7" fmla="*/ 6113520 h 6113520"/>
              <a:gd name="connsiteX8" fmla="*/ 0 w 5740560"/>
              <a:gd name="connsiteY8" fmla="*/ 6113520 h 611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0560" h="6113520">
                <a:moveTo>
                  <a:pt x="0" y="0"/>
                </a:moveTo>
                <a:lnTo>
                  <a:pt x="5740560" y="0"/>
                </a:lnTo>
                <a:lnTo>
                  <a:pt x="5740560" y="5554016"/>
                </a:lnTo>
                <a:lnTo>
                  <a:pt x="5740520" y="5554016"/>
                </a:lnTo>
                <a:lnTo>
                  <a:pt x="5740520" y="5538318"/>
                </a:lnTo>
                <a:cubicBezTo>
                  <a:pt x="5740520" y="5472261"/>
                  <a:pt x="5740520" y="5472261"/>
                  <a:pt x="5740520" y="5472261"/>
                </a:cubicBezTo>
                <a:cubicBezTo>
                  <a:pt x="5740520" y="5782146"/>
                  <a:pt x="5446629" y="6040766"/>
                  <a:pt x="5056020" y="6100579"/>
                </a:cubicBezTo>
                <a:lnTo>
                  <a:pt x="4884476" y="6113520"/>
                </a:lnTo>
                <a:lnTo>
                  <a:pt x="0" y="6113520"/>
                </a:lnTo>
                <a:close/>
              </a:path>
            </a:pathLst>
          </a:custGeom>
          <a:noFill/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638E6E26-C62F-68E9-40DC-2F6EF1CA4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6365"/>
            <a:ext cx="6095880" cy="333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16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427467FA-396B-41EE-BBFC-7D03B1BFC322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588"/>
            <a:ext cx="11834813" cy="6113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E5800C6-EF47-4313-B9E7-F2A6FC785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43" y="612177"/>
            <a:ext cx="4280730" cy="10800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/>
              <a:t>Homepage </a:t>
            </a:r>
            <a:br>
              <a:rPr lang="en-US" dirty="0"/>
            </a:br>
            <a:r>
              <a:rPr lang="en-US" dirty="0"/>
              <a:t>MijnABP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gepersonaliseerd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108" y="6400828"/>
            <a:ext cx="3888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6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BBB9D93-4437-0345-4F2D-D5AF33F37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752" y="440971"/>
            <a:ext cx="6323888" cy="522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09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C86635C7-C318-DCE1-D4E2-94729430788F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588"/>
            <a:ext cx="11834813" cy="6113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ECDA569-F350-211D-3200-D376C3927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108" y="6400828"/>
            <a:ext cx="3888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7</a:t>
            </a:fld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95B579D-00D8-DFEB-9B9E-9E61F75C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603631"/>
            <a:ext cx="2021563" cy="10800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nl-NL" dirty="0"/>
              <a:t>Menu </a:t>
            </a:r>
            <a:br>
              <a:rPr lang="nl-NL" dirty="0"/>
            </a:br>
            <a:r>
              <a:rPr lang="nl-NL" dirty="0"/>
              <a:t>MijnABP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8D6A100-6527-DEF4-1222-E6DC5DBDA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759" y="881193"/>
            <a:ext cx="7527180" cy="132264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03F5CFD-BAF5-ADBA-40FA-585CE7110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758" y="2495372"/>
            <a:ext cx="7528549" cy="279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22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87D78E13-9CFF-4147-8BB4-CCAC8F1C0AE6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588"/>
            <a:ext cx="11834813" cy="6113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108" y="6400828"/>
            <a:ext cx="3888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8</a:t>
            </a:fld>
            <a:endParaRPr lang="nl-NL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79FE05A-5135-A594-B922-EF9025B4A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00" y="603631"/>
            <a:ext cx="4133607" cy="10800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/>
              <a:t>Pensioenoverzicht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323322D-68DA-1EB4-8DBF-50A00A44A8E4}"/>
              </a:ext>
            </a:extLst>
          </p:cNvPr>
          <p:cNvSpPr txBox="1"/>
          <p:nvPr/>
        </p:nvSpPr>
        <p:spPr>
          <a:xfrm>
            <a:off x="918214" y="3252028"/>
            <a:ext cx="283282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700" dirty="0"/>
              <a:t>Pensioenoverzicht bekijken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9E6DD51-8E49-BFEC-F203-4438A856A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406" y="276226"/>
            <a:ext cx="2257425" cy="5838825"/>
          </a:xfrm>
          <a:prstGeom prst="rect">
            <a:avLst/>
          </a:prstGeom>
        </p:spPr>
      </p:pic>
      <p:sp>
        <p:nvSpPr>
          <p:cNvPr id="13" name="Ovaal 12">
            <a:extLst>
              <a:ext uri="{FF2B5EF4-FFF2-40B4-BE49-F238E27FC236}">
                <a16:creationId xmlns:a16="http://schemas.microsoft.com/office/drawing/2014/main" id="{AA581113-EDF3-4561-BDD4-DE4D043B45E6}"/>
              </a:ext>
            </a:extLst>
          </p:cNvPr>
          <p:cNvSpPr/>
          <p:nvPr/>
        </p:nvSpPr>
        <p:spPr>
          <a:xfrm>
            <a:off x="5917406" y="1683631"/>
            <a:ext cx="1624121" cy="319322"/>
          </a:xfrm>
          <a:prstGeom prst="ellipse">
            <a:avLst/>
          </a:prstGeom>
          <a:noFill/>
          <a:ln w="38100">
            <a:solidFill>
              <a:srgbClr val="0057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B73D3F9E-400D-4E2E-9D94-CE5E073ADD26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0" y="1588"/>
            <a:ext cx="11834813" cy="6113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E5800C6-EF47-4313-B9E7-F2A6FC785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00" y="603631"/>
            <a:ext cx="10800000" cy="1080000"/>
          </a:xfrm>
        </p:spPr>
        <p:txBody>
          <a:bodyPr anchor="t">
            <a:normAutofit/>
          </a:bodyPr>
          <a:lstStyle/>
          <a:p>
            <a:r>
              <a:rPr lang="en-US" dirty="0"/>
              <a:t>Pensioenoverzicht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E449D9A-1BDE-43AD-A936-A675372AA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108" y="6400828"/>
            <a:ext cx="388800" cy="25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9</a:t>
            </a:fld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5CD99DC-A459-3680-CD61-79F2A7467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687" y="664545"/>
            <a:ext cx="5362422" cy="5205074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831836EE-1432-9205-9D23-76698C445FE8}"/>
              </a:ext>
            </a:extLst>
          </p:cNvPr>
          <p:cNvSpPr/>
          <p:nvPr/>
        </p:nvSpPr>
        <p:spPr>
          <a:xfrm>
            <a:off x="6882773" y="4845466"/>
            <a:ext cx="1167365" cy="290557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CF1EE54-39AF-4EDC-1885-0065D5BBE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67" y="2211267"/>
            <a:ext cx="3522256" cy="1491063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B17D3CF3-E2FF-F4EF-F7E4-93C768ACCBD4}"/>
              </a:ext>
            </a:extLst>
          </p:cNvPr>
          <p:cNvSpPr/>
          <p:nvPr/>
        </p:nvSpPr>
        <p:spPr>
          <a:xfrm>
            <a:off x="540067" y="3343855"/>
            <a:ext cx="1816846" cy="43276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816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Huisstijl">
  <a:themeElements>
    <a:clrScheme name="Kleuren ABP PP">
      <a:dk1>
        <a:sysClr val="windowText" lastClr="000000"/>
      </a:dk1>
      <a:lt1>
        <a:sysClr val="window" lastClr="FFFFFF"/>
      </a:lt1>
      <a:dk2>
        <a:srgbClr val="000000"/>
      </a:dk2>
      <a:lt2>
        <a:srgbClr val="F5F7F8"/>
      </a:lt2>
      <a:accent1>
        <a:srgbClr val="009CBD"/>
      </a:accent1>
      <a:accent2>
        <a:srgbClr val="0057A3"/>
      </a:accent2>
      <a:accent3>
        <a:srgbClr val="ED7102"/>
      </a:accent3>
      <a:accent4>
        <a:srgbClr val="FDC300"/>
      </a:accent4>
      <a:accent5>
        <a:srgbClr val="585E62"/>
      </a:accent5>
      <a:accent6>
        <a:srgbClr val="B2DFE8"/>
      </a:accent6>
      <a:hlink>
        <a:srgbClr val="000000"/>
      </a:hlink>
      <a:folHlink>
        <a:srgbClr val="000000"/>
      </a:folHlink>
    </a:clrScheme>
    <a:fontScheme name="Lettertypen ABP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uw">
      <a:srgbClr val="009CBD"/>
    </a:custClr>
    <a:custClr name="Donker blauw">
      <a:srgbClr val="0057A3"/>
    </a:custClr>
    <a:custClr name="Oranje">
      <a:srgbClr val="ED7102"/>
    </a:custClr>
    <a:custClr name="Geel">
      <a:srgbClr val="FDC300"/>
    </a:custClr>
    <a:custClr name="Grijs">
      <a:srgbClr val="585E62"/>
    </a:custClr>
    <a:custClr name="Licht blauw">
      <a:srgbClr val="B2DFE8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agenta">
      <a:srgbClr val="E50055"/>
    </a:custClr>
    <a:custClr name="groen">
      <a:srgbClr val="349A6D"/>
    </a:custClr>
    <a:custClr name="paars">
      <a:srgbClr val="A7358B"/>
    </a:custClr>
    <a:custClr name="midden grijs">
      <a:srgbClr val="D1D7DA"/>
    </a:custClr>
    <a:custClr name="lichtgrijs">
      <a:srgbClr val="F5F7F8"/>
    </a:custClr>
  </a:custClrLst>
  <a:extLst>
    <a:ext uri="{05A4C25C-085E-4340-85A3-A5531E510DB2}">
      <thm15:themeFamily xmlns:thm15="http://schemas.microsoft.com/office/thememl/2012/main" name="ABP.potx" id="{5F082BE9-0135-4FC4-9492-A80A50394110}" vid="{F7E564A7-1DB0-43E2-84B5-D145AED56EA8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juid xmlns="http://www.joulesunlimited.com/juid"/>
</file>

<file path=customXml/item10.xml><?xml version="1.0" encoding="utf-8"?>
<juid xmlns="http://www.joulesunlimited.com/juid"/>
</file>

<file path=customXml/item11.xml><?xml version="1.0" encoding="utf-8"?>
<juid xmlns="http://www.joulesunlimited.com/juid"/>
</file>

<file path=customXml/item12.xml><?xml version="1.0" encoding="utf-8"?>
<juid xmlns="http://www.joulesunlimited.com/juid"/>
</file>

<file path=customXml/item13.xml><?xml version="1.0" encoding="utf-8"?>
<juid xmlns="http://www.joulesunlimited.com/juid"/>
</file>

<file path=customXml/item14.xml><?xml version="1.0" encoding="utf-8"?>
<juid xmlns="http://www.joulesunlimited.com/juid"/>
</file>

<file path=customXml/item15.xml><?xml version="1.0" encoding="utf-8"?>
<juid xmlns="http://www.joulesunlimited.com/juid"/>
</file>

<file path=customXml/item16.xml><?xml version="1.0" encoding="utf-8"?>
<juid xmlns="http://www.joulesunlimited.com/juid"/>
</file>

<file path=customXml/item17.xml><?xml version="1.0" encoding="utf-8"?>
<juid xmlns="http://www.joulesunlimited.com/juid"/>
</file>

<file path=customXml/item18.xml><?xml version="1.0" encoding="utf-8"?>
<juid xmlns="http://www.joulesunlimited.com/juid"/>
</file>

<file path=customXml/item19.xml><?xml version="1.0" encoding="utf-8"?>
<juid xmlns="http://www.joulesunlimited.com/juid"/>
</file>

<file path=customXml/item2.xml><?xml version="1.0" encoding="utf-8"?>
<juid xmlns="http://www.joulesunlimited.com/juid"/>
</file>

<file path=customXml/item20.xml><?xml version="1.0" encoding="utf-8"?>
<juid xmlns="http://www.joulesunlimited.com/juid"/>
</file>

<file path=customXml/item21.xml><?xml version="1.0" encoding="utf-8"?>
<juid xmlns="http://www.joulesunlimited.com/juid"/>
</file>

<file path=customXml/item22.xml><?xml version="1.0" encoding="utf-8"?>
<juid xmlns="http://www.joulesunlimited.com/juid"/>
</file>

<file path=customXml/item23.xml><?xml version="1.0" encoding="utf-8"?>
<juid xmlns="http://www.joulesunlimited.com/juid"/>
</file>

<file path=customXml/item24.xml><?xml version="1.0" encoding="utf-8"?>
<juid xmlns="http://www.joulesunlimited.com/juid"/>
</file>

<file path=customXml/item25.xml><?xml version="1.0" encoding="utf-8"?>
<juid xmlns="http://www.joulesunlimited.com/juid"/>
</file>

<file path=customXml/item26.xml><?xml version="1.0" encoding="utf-8"?>
<juid xmlns="http://www.joulesunlimited.com/juid"/>
</file>

<file path=customXml/item27.xml><?xml version="1.0" encoding="utf-8"?>
<juid xmlns="http://www.joulesunlimited.com/juid"/>
</file>

<file path=customXml/item28.xml><?xml version="1.0" encoding="utf-8"?>
<juid xmlns="http://www.joulesunlimited.com/juid"/>
</file>

<file path=customXml/item29.xml><?xml version="1.0" encoding="utf-8"?>
<juid xmlns="http://www.joulesunlimited.com/juid"/>
</file>

<file path=customXml/item3.xml><?xml version="1.0" encoding="utf-8"?>
<juid xmlns="http://www.joulesunlimited.com/juid"/>
</file>

<file path=customXml/item30.xml><?xml version="1.0" encoding="utf-8"?>
<juid xmlns="http://www.joulesunlimited.com/juid"/>
</file>

<file path=customXml/item31.xml><?xml version="1.0" encoding="utf-8"?>
<juid xmlns="http://www.joulesunlimited.com/juid"/>
</file>

<file path=customXml/item32.xml><?xml version="1.0" encoding="utf-8"?>
<juid xmlns="http://www.joulesunlimited.com/juid"/>
</file>

<file path=customXml/item33.xml><?xml version="1.0" encoding="utf-8"?>
<juid xmlns="http://www.joulesunlimited.com/juid"/>
</file>

<file path=customXml/item34.xml><?xml version="1.0" encoding="utf-8"?>
<juid xmlns="http://www.joulesunlimited.com/juid"/>
</file>

<file path=customXml/item35.xml><?xml version="1.0" encoding="utf-8"?>
<juid xmlns="http://www.joulesunlimited.com/juid"/>
</file>

<file path=customXml/item36.xml><?xml version="1.0" encoding="utf-8"?>
<juid xmlns="http://www.joulesunlimited.com/juid"/>
</file>

<file path=customXml/item37.xml><?xml version="1.0" encoding="utf-8"?>
<juid xmlns="http://www.joulesunlimited.com/juid"/>
</file>

<file path=customXml/item38.xml><?xml version="1.0" encoding="utf-8"?>
<juid xmlns="http://www.joulesunlimited.com/juid"/>
</file>

<file path=customXml/item39.xml><?xml version="1.0" encoding="utf-8"?>
<juid xmlns="http://www.joulesunlimited.com/juid"/>
</file>

<file path=customXml/item4.xml><?xml version="1.0" encoding="utf-8"?>
<juid xmlns="http://www.joulesunlimited.com/juid"/>
</file>

<file path=customXml/item40.xml><?xml version="1.0" encoding="utf-8"?>
<juid xmlns="http://www.joulesunlimited.com/juid"/>
</file>

<file path=customXml/item4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77498E013AC4C810660C8DCEA80E1" ma:contentTypeVersion="13" ma:contentTypeDescription="Een nieuw document maken." ma:contentTypeScope="" ma:versionID="912802a57f454505dec0f12658009b68">
  <xsd:schema xmlns:xsd="http://www.w3.org/2001/XMLSchema" xmlns:xs="http://www.w3.org/2001/XMLSchema" xmlns:p="http://schemas.microsoft.com/office/2006/metadata/properties" xmlns:ns2="d50792cc-a993-4efa-ab46-fdad6c6c6f73" xmlns:ns3="2f8c101a-5ff5-4ffa-b725-ebb93cced3c5" targetNamespace="http://schemas.microsoft.com/office/2006/metadata/properties" ma:root="true" ma:fieldsID="bafc5a0d5afc94f63616f2ae2f0aead7" ns2:_="" ns3:_="">
    <xsd:import namespace="d50792cc-a993-4efa-ab46-fdad6c6c6f73"/>
    <xsd:import namespace="2f8c101a-5ff5-4ffa-b725-ebb93cced3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0792cc-a993-4efa-ab46-fdad6c6c6f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c101a-5ff5-4ffa-b725-ebb93cced3c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juid xmlns="http://www.joulesunlimited.com/juid"/>
</file>

<file path=customXml/item6.xml><?xml version="1.0" encoding="utf-8"?>
<juid xmlns="http://www.joulesunlimited.com/juid"/>
</file>

<file path=customXml/item7.xml><?xml version="1.0" encoding="utf-8"?>
<juid xmlns="http://www.joulesunlimited.com/juid"/>
</file>

<file path=customXml/item8.xml><?xml version="1.0" encoding="utf-8"?>
<juid xmlns="http://www.joulesunlimited.com/juid"/>
</file>

<file path=customXml/item9.xml><?xml version="1.0" encoding="utf-8"?>
<juid xmlns="http://www.joulesunlimited.com/juid"/>
</file>

<file path=customXml/itemProps1.xml><?xml version="1.0" encoding="utf-8"?>
<ds:datastoreItem xmlns:ds="http://schemas.openxmlformats.org/officeDocument/2006/customXml" ds:itemID="{97373CA7-99D8-4858-AA8E-C934B06949D6}">
  <ds:schemaRefs>
    <ds:schemaRef ds:uri="http://www.joulesunlimited.com/juid"/>
  </ds:schemaRefs>
</ds:datastoreItem>
</file>

<file path=customXml/itemProps10.xml><?xml version="1.0" encoding="utf-8"?>
<ds:datastoreItem xmlns:ds="http://schemas.openxmlformats.org/officeDocument/2006/customXml" ds:itemID="{C14619D0-53CA-47F7-9B52-29060B9DA6CC}">
  <ds:schemaRefs>
    <ds:schemaRef ds:uri="http://www.joulesunlimited.com/juid"/>
  </ds:schemaRefs>
</ds:datastoreItem>
</file>

<file path=customXml/itemProps11.xml><?xml version="1.0" encoding="utf-8"?>
<ds:datastoreItem xmlns:ds="http://schemas.openxmlformats.org/officeDocument/2006/customXml" ds:itemID="{9A67647B-44B2-4AF3-98C7-05A84ABDD6D5}">
  <ds:schemaRefs>
    <ds:schemaRef ds:uri="http://www.joulesunlimited.com/juid"/>
  </ds:schemaRefs>
</ds:datastoreItem>
</file>

<file path=customXml/itemProps12.xml><?xml version="1.0" encoding="utf-8"?>
<ds:datastoreItem xmlns:ds="http://schemas.openxmlformats.org/officeDocument/2006/customXml" ds:itemID="{49638D0E-734A-420F-BEF9-3C6EDE5456FE}">
  <ds:schemaRefs>
    <ds:schemaRef ds:uri="http://www.joulesunlimited.com/juid"/>
  </ds:schemaRefs>
</ds:datastoreItem>
</file>

<file path=customXml/itemProps13.xml><?xml version="1.0" encoding="utf-8"?>
<ds:datastoreItem xmlns:ds="http://schemas.openxmlformats.org/officeDocument/2006/customXml" ds:itemID="{D35294F4-29D4-400B-B84A-366C0DF2D7A4}">
  <ds:schemaRefs>
    <ds:schemaRef ds:uri="http://www.joulesunlimited.com/juid"/>
  </ds:schemaRefs>
</ds:datastoreItem>
</file>

<file path=customXml/itemProps14.xml><?xml version="1.0" encoding="utf-8"?>
<ds:datastoreItem xmlns:ds="http://schemas.openxmlformats.org/officeDocument/2006/customXml" ds:itemID="{AAC73D0B-CF78-44D4-BD41-1BEA18B194D7}">
  <ds:schemaRefs>
    <ds:schemaRef ds:uri="http://www.joulesunlimited.com/juid"/>
  </ds:schemaRefs>
</ds:datastoreItem>
</file>

<file path=customXml/itemProps15.xml><?xml version="1.0" encoding="utf-8"?>
<ds:datastoreItem xmlns:ds="http://schemas.openxmlformats.org/officeDocument/2006/customXml" ds:itemID="{ECF7468D-F14C-4D78-9172-B9A228CB0D38}">
  <ds:schemaRefs>
    <ds:schemaRef ds:uri="http://www.joulesunlimited.com/juid"/>
  </ds:schemaRefs>
</ds:datastoreItem>
</file>

<file path=customXml/itemProps16.xml><?xml version="1.0" encoding="utf-8"?>
<ds:datastoreItem xmlns:ds="http://schemas.openxmlformats.org/officeDocument/2006/customXml" ds:itemID="{D20871B9-A591-48C0-BA1E-245A634DD280}">
  <ds:schemaRefs>
    <ds:schemaRef ds:uri="http://www.joulesunlimited.com/juid"/>
  </ds:schemaRefs>
</ds:datastoreItem>
</file>

<file path=customXml/itemProps17.xml><?xml version="1.0" encoding="utf-8"?>
<ds:datastoreItem xmlns:ds="http://schemas.openxmlformats.org/officeDocument/2006/customXml" ds:itemID="{E4A25020-B495-4FBB-9D2A-0BE0786662E4}">
  <ds:schemaRefs>
    <ds:schemaRef ds:uri="http://www.joulesunlimited.com/juid"/>
  </ds:schemaRefs>
</ds:datastoreItem>
</file>

<file path=customXml/itemProps18.xml><?xml version="1.0" encoding="utf-8"?>
<ds:datastoreItem xmlns:ds="http://schemas.openxmlformats.org/officeDocument/2006/customXml" ds:itemID="{E16E7E58-8FD7-4FC2-B911-7E414D7B0984}">
  <ds:schemaRefs>
    <ds:schemaRef ds:uri="http://www.joulesunlimited.com/juid"/>
  </ds:schemaRefs>
</ds:datastoreItem>
</file>

<file path=customXml/itemProps19.xml><?xml version="1.0" encoding="utf-8"?>
<ds:datastoreItem xmlns:ds="http://schemas.openxmlformats.org/officeDocument/2006/customXml" ds:itemID="{3FBB4CAC-B502-443F-AA7A-C3931C3EE8EC}">
  <ds:schemaRefs>
    <ds:schemaRef ds:uri="http://www.joulesunlimited.com/juid"/>
  </ds:schemaRefs>
</ds:datastoreItem>
</file>

<file path=customXml/itemProps2.xml><?xml version="1.0" encoding="utf-8"?>
<ds:datastoreItem xmlns:ds="http://schemas.openxmlformats.org/officeDocument/2006/customXml" ds:itemID="{7BDA4C32-9003-451B-AA04-2BE32A55E954}">
  <ds:schemaRefs>
    <ds:schemaRef ds:uri="http://www.joulesunlimited.com/juid"/>
  </ds:schemaRefs>
</ds:datastoreItem>
</file>

<file path=customXml/itemProps20.xml><?xml version="1.0" encoding="utf-8"?>
<ds:datastoreItem xmlns:ds="http://schemas.openxmlformats.org/officeDocument/2006/customXml" ds:itemID="{AE2D32B2-B3EC-4C16-84FD-B7A18092730F}">
  <ds:schemaRefs>
    <ds:schemaRef ds:uri="http://www.joulesunlimited.com/juid"/>
  </ds:schemaRefs>
</ds:datastoreItem>
</file>

<file path=customXml/itemProps21.xml><?xml version="1.0" encoding="utf-8"?>
<ds:datastoreItem xmlns:ds="http://schemas.openxmlformats.org/officeDocument/2006/customXml" ds:itemID="{B25BE497-20C7-4746-B658-F27271A864CC}">
  <ds:schemaRefs>
    <ds:schemaRef ds:uri="http://www.joulesunlimited.com/juid"/>
  </ds:schemaRefs>
</ds:datastoreItem>
</file>

<file path=customXml/itemProps22.xml><?xml version="1.0" encoding="utf-8"?>
<ds:datastoreItem xmlns:ds="http://schemas.openxmlformats.org/officeDocument/2006/customXml" ds:itemID="{C2D21DE6-7059-4049-8B09-3F7BF2281C80}">
  <ds:schemaRefs>
    <ds:schemaRef ds:uri="http://www.joulesunlimited.com/juid"/>
  </ds:schemaRefs>
</ds:datastoreItem>
</file>

<file path=customXml/itemProps23.xml><?xml version="1.0" encoding="utf-8"?>
<ds:datastoreItem xmlns:ds="http://schemas.openxmlformats.org/officeDocument/2006/customXml" ds:itemID="{338F34B1-E869-42B2-978E-8A1CF232C3C8}">
  <ds:schemaRefs>
    <ds:schemaRef ds:uri="http://www.joulesunlimited.com/juid"/>
  </ds:schemaRefs>
</ds:datastoreItem>
</file>

<file path=customXml/itemProps24.xml><?xml version="1.0" encoding="utf-8"?>
<ds:datastoreItem xmlns:ds="http://schemas.openxmlformats.org/officeDocument/2006/customXml" ds:itemID="{7455A636-2159-4564-8FB3-9ED42CC5A674}">
  <ds:schemaRefs>
    <ds:schemaRef ds:uri="http://www.joulesunlimited.com/juid"/>
  </ds:schemaRefs>
</ds:datastoreItem>
</file>

<file path=customXml/itemProps25.xml><?xml version="1.0" encoding="utf-8"?>
<ds:datastoreItem xmlns:ds="http://schemas.openxmlformats.org/officeDocument/2006/customXml" ds:itemID="{48BD5D23-EFA8-4D27-9DCE-A4E25AD40E2C}">
  <ds:schemaRefs>
    <ds:schemaRef ds:uri="http://www.joulesunlimited.com/juid"/>
  </ds:schemaRefs>
</ds:datastoreItem>
</file>

<file path=customXml/itemProps26.xml><?xml version="1.0" encoding="utf-8"?>
<ds:datastoreItem xmlns:ds="http://schemas.openxmlformats.org/officeDocument/2006/customXml" ds:itemID="{DF508B61-F79C-4634-908A-1988975686BD}">
  <ds:schemaRefs>
    <ds:schemaRef ds:uri="http://www.joulesunlimited.com/juid"/>
  </ds:schemaRefs>
</ds:datastoreItem>
</file>

<file path=customXml/itemProps27.xml><?xml version="1.0" encoding="utf-8"?>
<ds:datastoreItem xmlns:ds="http://schemas.openxmlformats.org/officeDocument/2006/customXml" ds:itemID="{366CEA86-94E6-49B8-813F-6E32640D0EB8}">
  <ds:schemaRefs>
    <ds:schemaRef ds:uri="http://www.joulesunlimited.com/juid"/>
  </ds:schemaRefs>
</ds:datastoreItem>
</file>

<file path=customXml/itemProps28.xml><?xml version="1.0" encoding="utf-8"?>
<ds:datastoreItem xmlns:ds="http://schemas.openxmlformats.org/officeDocument/2006/customXml" ds:itemID="{4185DE51-421F-46D1-B116-A5E537B97EF3}">
  <ds:schemaRefs>
    <ds:schemaRef ds:uri="http://www.joulesunlimited.com/juid"/>
  </ds:schemaRefs>
</ds:datastoreItem>
</file>

<file path=customXml/itemProps29.xml><?xml version="1.0" encoding="utf-8"?>
<ds:datastoreItem xmlns:ds="http://schemas.openxmlformats.org/officeDocument/2006/customXml" ds:itemID="{73F1DF18-4AEF-454C-B6F4-DDF2C4373C85}">
  <ds:schemaRefs>
    <ds:schemaRef ds:uri="http://www.joulesunlimited.com/juid"/>
  </ds:schemaRefs>
</ds:datastoreItem>
</file>

<file path=customXml/itemProps3.xml><?xml version="1.0" encoding="utf-8"?>
<ds:datastoreItem xmlns:ds="http://schemas.openxmlformats.org/officeDocument/2006/customXml" ds:itemID="{98C7DD76-ECC7-4E6F-ADD3-625BEF07DF5A}">
  <ds:schemaRefs>
    <ds:schemaRef ds:uri="http://www.joulesunlimited.com/juid"/>
  </ds:schemaRefs>
</ds:datastoreItem>
</file>

<file path=customXml/itemProps30.xml><?xml version="1.0" encoding="utf-8"?>
<ds:datastoreItem xmlns:ds="http://schemas.openxmlformats.org/officeDocument/2006/customXml" ds:itemID="{271E7FBE-0E71-450E-9765-29871B488879}">
  <ds:schemaRefs>
    <ds:schemaRef ds:uri="http://www.joulesunlimited.com/juid"/>
  </ds:schemaRefs>
</ds:datastoreItem>
</file>

<file path=customXml/itemProps31.xml><?xml version="1.0" encoding="utf-8"?>
<ds:datastoreItem xmlns:ds="http://schemas.openxmlformats.org/officeDocument/2006/customXml" ds:itemID="{79784EA2-AA9A-4F2A-973A-F8748B574507}">
  <ds:schemaRefs>
    <ds:schemaRef ds:uri="http://www.joulesunlimited.com/juid"/>
  </ds:schemaRefs>
</ds:datastoreItem>
</file>

<file path=customXml/itemProps32.xml><?xml version="1.0" encoding="utf-8"?>
<ds:datastoreItem xmlns:ds="http://schemas.openxmlformats.org/officeDocument/2006/customXml" ds:itemID="{86CCD95B-E4EE-4E51-BFD2-A7B00FEEB4A4}">
  <ds:schemaRefs>
    <ds:schemaRef ds:uri="http://www.joulesunlimited.com/juid"/>
  </ds:schemaRefs>
</ds:datastoreItem>
</file>

<file path=customXml/itemProps33.xml><?xml version="1.0" encoding="utf-8"?>
<ds:datastoreItem xmlns:ds="http://schemas.openxmlformats.org/officeDocument/2006/customXml" ds:itemID="{0C24F4F5-C46E-4288-AC7F-12EDEDE3C4C7}">
  <ds:schemaRefs>
    <ds:schemaRef ds:uri="http://www.joulesunlimited.com/juid"/>
  </ds:schemaRefs>
</ds:datastoreItem>
</file>

<file path=customXml/itemProps34.xml><?xml version="1.0" encoding="utf-8"?>
<ds:datastoreItem xmlns:ds="http://schemas.openxmlformats.org/officeDocument/2006/customXml" ds:itemID="{A1B86C61-CE80-4F96-9B50-910830EEF97E}">
  <ds:schemaRefs>
    <ds:schemaRef ds:uri="http://www.joulesunlimited.com/juid"/>
  </ds:schemaRefs>
</ds:datastoreItem>
</file>

<file path=customXml/itemProps35.xml><?xml version="1.0" encoding="utf-8"?>
<ds:datastoreItem xmlns:ds="http://schemas.openxmlformats.org/officeDocument/2006/customXml" ds:itemID="{373244B9-4AB2-4F08-97CA-4F7C30F0FCF6}">
  <ds:schemaRefs>
    <ds:schemaRef ds:uri="http://www.joulesunlimited.com/juid"/>
  </ds:schemaRefs>
</ds:datastoreItem>
</file>

<file path=customXml/itemProps36.xml><?xml version="1.0" encoding="utf-8"?>
<ds:datastoreItem xmlns:ds="http://schemas.openxmlformats.org/officeDocument/2006/customXml" ds:itemID="{4ABE07C3-6A1B-4D1C-BFCB-9D82B95EF7D7}">
  <ds:schemaRefs>
    <ds:schemaRef ds:uri="http://www.joulesunlimited.com/juid"/>
  </ds:schemaRefs>
</ds:datastoreItem>
</file>

<file path=customXml/itemProps37.xml><?xml version="1.0" encoding="utf-8"?>
<ds:datastoreItem xmlns:ds="http://schemas.openxmlformats.org/officeDocument/2006/customXml" ds:itemID="{A3190314-94EC-44A3-BF2A-9588557C84C5}">
  <ds:schemaRefs>
    <ds:schemaRef ds:uri="http://www.joulesunlimited.com/juid"/>
  </ds:schemaRefs>
</ds:datastoreItem>
</file>

<file path=customXml/itemProps38.xml><?xml version="1.0" encoding="utf-8"?>
<ds:datastoreItem xmlns:ds="http://schemas.openxmlformats.org/officeDocument/2006/customXml" ds:itemID="{F8DFE79B-8228-4C64-96FC-EDAF2DC81865}">
  <ds:schemaRefs>
    <ds:schemaRef ds:uri="http://www.joulesunlimited.com/juid"/>
  </ds:schemaRefs>
</ds:datastoreItem>
</file>

<file path=customXml/itemProps39.xml><?xml version="1.0" encoding="utf-8"?>
<ds:datastoreItem xmlns:ds="http://schemas.openxmlformats.org/officeDocument/2006/customXml" ds:itemID="{1E1CAA7F-8859-4011-A1FB-BC8852C364A8}">
  <ds:schemaRefs>
    <ds:schemaRef ds:uri="http://www.joulesunlimited.com/juid"/>
  </ds:schemaRefs>
</ds:datastoreItem>
</file>

<file path=customXml/itemProps4.xml><?xml version="1.0" encoding="utf-8"?>
<ds:datastoreItem xmlns:ds="http://schemas.openxmlformats.org/officeDocument/2006/customXml" ds:itemID="{6A78A9D4-4EEA-42DE-96FA-A486FF23028E}">
  <ds:schemaRefs>
    <ds:schemaRef ds:uri="http://www.joulesunlimited.com/juid"/>
  </ds:schemaRefs>
</ds:datastoreItem>
</file>

<file path=customXml/itemProps40.xml><?xml version="1.0" encoding="utf-8"?>
<ds:datastoreItem xmlns:ds="http://schemas.openxmlformats.org/officeDocument/2006/customXml" ds:itemID="{DC31FC56-4372-4C4D-B0BD-667C863565F4}">
  <ds:schemaRefs>
    <ds:schemaRef ds:uri="http://www.joulesunlimited.com/juid"/>
  </ds:schemaRefs>
</ds:datastoreItem>
</file>

<file path=customXml/itemProps41.xml><?xml version="1.0" encoding="utf-8"?>
<ds:datastoreItem xmlns:ds="http://schemas.openxmlformats.org/officeDocument/2006/customXml" ds:itemID="{DBECF4DD-7904-4117-8546-34CB2454DF48}"/>
</file>

<file path=customXml/itemProps42.xml><?xml version="1.0" encoding="utf-8"?>
<ds:datastoreItem xmlns:ds="http://schemas.openxmlformats.org/officeDocument/2006/customXml" ds:itemID="{A8D84139-870A-4D37-ADFC-29ADB8D77270}"/>
</file>

<file path=customXml/itemProps43.xml><?xml version="1.0" encoding="utf-8"?>
<ds:datastoreItem xmlns:ds="http://schemas.openxmlformats.org/officeDocument/2006/customXml" ds:itemID="{6A74B062-7D1E-4077-B035-66644CA259DC}"/>
</file>

<file path=customXml/itemProps5.xml><?xml version="1.0" encoding="utf-8"?>
<ds:datastoreItem xmlns:ds="http://schemas.openxmlformats.org/officeDocument/2006/customXml" ds:itemID="{ED2C4F11-DF77-4985-BED0-A02DBA533013}">
  <ds:schemaRefs>
    <ds:schemaRef ds:uri="http://www.joulesunlimited.com/juid"/>
  </ds:schemaRefs>
</ds:datastoreItem>
</file>

<file path=customXml/itemProps6.xml><?xml version="1.0" encoding="utf-8"?>
<ds:datastoreItem xmlns:ds="http://schemas.openxmlformats.org/officeDocument/2006/customXml" ds:itemID="{3BB9C91D-2803-4D72-9943-85CB69C808E1}">
  <ds:schemaRefs>
    <ds:schemaRef ds:uri="http://www.joulesunlimited.com/juid"/>
  </ds:schemaRefs>
</ds:datastoreItem>
</file>

<file path=customXml/itemProps7.xml><?xml version="1.0" encoding="utf-8"?>
<ds:datastoreItem xmlns:ds="http://schemas.openxmlformats.org/officeDocument/2006/customXml" ds:itemID="{498395C6-3FE6-41F9-A46D-B644B104366C}">
  <ds:schemaRefs>
    <ds:schemaRef ds:uri="http://www.joulesunlimited.com/juid"/>
  </ds:schemaRefs>
</ds:datastoreItem>
</file>

<file path=customXml/itemProps8.xml><?xml version="1.0" encoding="utf-8"?>
<ds:datastoreItem xmlns:ds="http://schemas.openxmlformats.org/officeDocument/2006/customXml" ds:itemID="{7CE3CB6B-CAC5-4832-B5EC-F2009A1E3E7F}">
  <ds:schemaRefs>
    <ds:schemaRef ds:uri="http://www.joulesunlimited.com/juid"/>
  </ds:schemaRefs>
</ds:datastoreItem>
</file>

<file path=customXml/itemProps9.xml><?xml version="1.0" encoding="utf-8"?>
<ds:datastoreItem xmlns:ds="http://schemas.openxmlformats.org/officeDocument/2006/customXml" ds:itemID="{8F37206C-979D-4952-8CC2-FEBC94880470}">
  <ds:schemaRefs>
    <ds:schemaRef ds:uri="http://www.joulesunlimited.com/juid"/>
  </ds:schemaRefs>
</ds:datastoreItem>
</file>

<file path=docMetadata/LabelInfo.xml><?xml version="1.0" encoding="utf-8"?>
<clbl:labelList xmlns:clbl="http://schemas.microsoft.com/office/2020/mipLabelMetadata">
  <clbl:label id="{d7638496-c3f6-46d8-9873-076f95c8121f}" enabled="1" method="Privileged" siteId="{c1f94f0d-9a3d-4854-9288-bb90dcf2a90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ABP</Template>
  <TotalTime>1</TotalTime>
  <Words>260</Words>
  <Application>Microsoft Office PowerPoint</Application>
  <PresentationFormat>Breedbeeld</PresentationFormat>
  <Paragraphs>100</Paragraphs>
  <Slides>39</Slides>
  <Notes>1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4" baseType="lpstr">
      <vt:lpstr>Aptos</vt:lpstr>
      <vt:lpstr>Arial</vt:lpstr>
      <vt:lpstr>Rockwell</vt:lpstr>
      <vt:lpstr>Wingdings</vt:lpstr>
      <vt:lpstr>Huisstijl</vt:lpstr>
      <vt:lpstr>Aan de slag  met MijnABP</vt:lpstr>
      <vt:lpstr>MijnABP: uw eigen digitale omgeving</vt:lpstr>
      <vt:lpstr>MijnABP: uw eigen digitale omgeving</vt:lpstr>
      <vt:lpstr>Inloggen  MijnABP</vt:lpstr>
      <vt:lpstr>Inloggen  MijnABP</vt:lpstr>
      <vt:lpstr>Homepage  MijnABP  gepersonaliseerd   </vt:lpstr>
      <vt:lpstr>Menu  MijnABP</vt:lpstr>
      <vt:lpstr>Pensioenoverzicht</vt:lpstr>
      <vt:lpstr>Pensioenoverzicht</vt:lpstr>
      <vt:lpstr>Pensioenoverzicht</vt:lpstr>
      <vt:lpstr>Pensioenoverzicht</vt:lpstr>
      <vt:lpstr>Pensioenoverzicht</vt:lpstr>
      <vt:lpstr>Pensioenoverzicht</vt:lpstr>
      <vt:lpstr>Pensioenoverzicht</vt:lpstr>
      <vt:lpstr>Pensioenoverzicht</vt:lpstr>
      <vt:lpstr>Pensioenoverzicht</vt:lpstr>
      <vt:lpstr>Berekening ABP Extra Pensioen</vt:lpstr>
      <vt:lpstr>Plan uw pensioen</vt:lpstr>
      <vt:lpstr>Plan uw  pensioen</vt:lpstr>
      <vt:lpstr>Plan uw  pensioen</vt:lpstr>
      <vt:lpstr>Plan uw  pensioen</vt:lpstr>
      <vt:lpstr>Plan uw  pensioen</vt:lpstr>
      <vt:lpstr>Plan uw  pensioen</vt:lpstr>
      <vt:lpstr>Plan uw  pensioen</vt:lpstr>
      <vt:lpstr>Plan uw  pensioen</vt:lpstr>
      <vt:lpstr>Plan uw  pensioen</vt:lpstr>
      <vt:lpstr>Plan uw  pensioen</vt:lpstr>
      <vt:lpstr>Plan uw  pensioen</vt:lpstr>
      <vt:lpstr>Plan uw pensioen</vt:lpstr>
      <vt:lpstr>Plan uw  pensioen</vt:lpstr>
      <vt:lpstr>Plan uw  pensioen</vt:lpstr>
      <vt:lpstr>Plan uw  pensioen</vt:lpstr>
      <vt:lpstr>Plan uw pensioen</vt:lpstr>
      <vt:lpstr>Plan uw  pensioen</vt:lpstr>
      <vt:lpstr>PowerPoint-presentatie</vt:lpstr>
      <vt:lpstr>Uw pensioenvoorstel</vt:lpstr>
      <vt:lpstr>PowerPoint-presentatie</vt:lpstr>
      <vt:lpstr>Pensioen aanvragen</vt:lpstr>
      <vt:lpstr>PowerPoint-presentatie</vt:lpstr>
    </vt:vector>
  </TitlesOfParts>
  <Company>APG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Schumans, FRT (Fabian)</dc:creator>
  <cp:lastModifiedBy>Schumans, FRT (Fabian)</cp:lastModifiedBy>
  <cp:revision>1</cp:revision>
  <dcterms:created xsi:type="dcterms:W3CDTF">2024-10-25T10:44:19Z</dcterms:created>
  <dcterms:modified xsi:type="dcterms:W3CDTF">2024-10-25T10:45:28Z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0x010100EF377498E013AC4C810660C8DCEA80E1</vt:lpwstr>
  </property>
</Properties>
</file>